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2"/>
  </p:sldMasterIdLst>
  <p:notesMasterIdLst>
    <p:notesMasterId r:id="rId20"/>
  </p:notesMasterIdLst>
  <p:handoutMasterIdLst>
    <p:handoutMasterId r:id="rId21"/>
  </p:handoutMasterIdLst>
  <p:sldIdLst>
    <p:sldId id="271" r:id="rId3"/>
    <p:sldId id="263" r:id="rId4"/>
    <p:sldId id="307" r:id="rId5"/>
    <p:sldId id="281" r:id="rId6"/>
    <p:sldId id="284" r:id="rId7"/>
    <p:sldId id="285" r:id="rId8"/>
    <p:sldId id="296" r:id="rId9"/>
    <p:sldId id="282" r:id="rId10"/>
    <p:sldId id="304" r:id="rId11"/>
    <p:sldId id="305" r:id="rId12"/>
    <p:sldId id="306" r:id="rId13"/>
    <p:sldId id="283" r:id="rId14"/>
    <p:sldId id="291" r:id="rId15"/>
    <p:sldId id="290" r:id="rId16"/>
    <p:sldId id="301" r:id="rId17"/>
    <p:sldId id="298" r:id="rId18"/>
    <p:sldId id="299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icrosoft YaHei" panose="020B0503020204020204" pitchFamily="34" charset="-122"/>
      <p:regular r:id="rId26"/>
      <p:bold r:id="rId27"/>
    </p:embeddedFont>
    <p:embeddedFont>
      <p:font typeface="Tw Cen MT" panose="020B0602020104020603" pitchFamily="34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</p:embeddedFontLst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0E0D0"/>
    <a:srgbClr val="36395C"/>
    <a:srgbClr val="373A5B"/>
    <a:srgbClr val="ADBACA"/>
    <a:srgbClr val="E8E8E8"/>
    <a:srgbClr val="F5F5F5"/>
    <a:srgbClr val="DADADA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87621" autoAdjust="0"/>
  </p:normalViewPr>
  <p:slideViewPr>
    <p:cSldViewPr>
      <p:cViewPr varScale="1">
        <p:scale>
          <a:sx n="100" d="100"/>
          <a:sy n="100" d="100"/>
        </p:scale>
        <p:origin x="830" y="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8" d="100"/>
        <a:sy n="48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79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C06CC1-0FEC-4998-A9E1-77A1CD21956B}" type="doc">
      <dgm:prSet loTypeId="urn:microsoft.com/office/officeart/2005/8/layout/hierarchy4" loCatId="relationship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EEFE5E5-511A-4E07-8EBC-FD37BDC5405E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endParaRPr lang="en-US" sz="2400" b="1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707407-4789-475E-8D17-441DE9E283F6}" type="parTrans" cxnId="{7C8309B7-5D91-4CB4-BC34-21AE93F56BFE}">
      <dgm:prSet/>
      <dgm:spPr/>
      <dgm:t>
        <a:bodyPr/>
        <a:lstStyle/>
        <a:p>
          <a:endParaRPr lang="en-US" b="1" cap="none" spc="0">
            <a:ln w="9525">
              <a:solidFill>
                <a:srgbClr val="373A5B"/>
              </a:solidFill>
              <a:prstDash val="solid"/>
            </a:ln>
            <a:solidFill>
              <a:srgbClr val="36395C"/>
            </a:solidFill>
            <a:effectLst/>
          </a:endParaRPr>
        </a:p>
      </dgm:t>
    </dgm:pt>
    <dgm:pt modelId="{98ABB288-54E6-4B6A-BC22-C53EACB00C38}" type="sibTrans" cxnId="{7C8309B7-5D91-4CB4-BC34-21AE93F56BFE}">
      <dgm:prSet/>
      <dgm:spPr/>
      <dgm:t>
        <a:bodyPr/>
        <a:lstStyle/>
        <a:p>
          <a:endParaRPr lang="en-US" b="1" cap="none" spc="0">
            <a:ln w="9525">
              <a:solidFill>
                <a:srgbClr val="373A5B"/>
              </a:solidFill>
              <a:prstDash val="solid"/>
            </a:ln>
            <a:solidFill>
              <a:srgbClr val="36395C"/>
            </a:solidFill>
            <a:effectLst/>
          </a:endParaRPr>
        </a:p>
      </dgm:t>
    </dgm:pt>
    <dgm:pt modelId="{2D5F04CB-08B8-43E9-B119-3D8FCAE9E182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endParaRPr lang="en-US" sz="2400" b="1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22D0E7-B043-4A89-9EA0-C2E6A119F198}" type="parTrans" cxnId="{B4571395-C02F-43F5-93EE-5A1D0D46315C}">
      <dgm:prSet/>
      <dgm:spPr/>
      <dgm:t>
        <a:bodyPr/>
        <a:lstStyle/>
        <a:p>
          <a:endParaRPr lang="en-US"/>
        </a:p>
      </dgm:t>
    </dgm:pt>
    <dgm:pt modelId="{1D6BD916-72AA-46ED-AA33-174857760F2C}" type="sibTrans" cxnId="{B4571395-C02F-43F5-93EE-5A1D0D46315C}">
      <dgm:prSet/>
      <dgm:spPr/>
      <dgm:t>
        <a:bodyPr/>
        <a:lstStyle/>
        <a:p>
          <a:endParaRPr lang="en-US"/>
        </a:p>
      </dgm:t>
    </dgm:pt>
    <dgm:pt modelId="{70DB344D-1DC8-4113-9C4E-D387F0FF74EE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endParaRPr lang="en-US" sz="2400" b="1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</a:endParaRPr>
        </a:p>
      </dgm:t>
    </dgm:pt>
    <dgm:pt modelId="{87F3EDC3-E90A-40AB-AB36-7CDE075F3338}" type="parTrans" cxnId="{B6E5FC5B-E8C3-4998-ADA3-E7BD72A7AD34}">
      <dgm:prSet/>
      <dgm:spPr/>
      <dgm:t>
        <a:bodyPr/>
        <a:lstStyle/>
        <a:p>
          <a:endParaRPr lang="en-US"/>
        </a:p>
      </dgm:t>
    </dgm:pt>
    <dgm:pt modelId="{A67E083E-32D0-4200-BBCD-A1664F5F93AF}" type="sibTrans" cxnId="{B6E5FC5B-E8C3-4998-ADA3-E7BD72A7AD34}">
      <dgm:prSet/>
      <dgm:spPr/>
      <dgm:t>
        <a:bodyPr/>
        <a:lstStyle/>
        <a:p>
          <a:endParaRPr lang="en-US"/>
        </a:p>
      </dgm:t>
    </dgm:pt>
    <dgm:pt modelId="{99C7545D-027A-4A22-89B1-D31514318F8F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cứng</a:t>
          </a:r>
          <a:endParaRPr lang="en-US" sz="2400" b="1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2D78D5-ADD0-4919-A757-AA4B427EB016}" type="parTrans" cxnId="{8353B78E-EB07-4751-8C68-77394D56866B}">
      <dgm:prSet/>
      <dgm:spPr/>
      <dgm:t>
        <a:bodyPr/>
        <a:lstStyle/>
        <a:p>
          <a:endParaRPr lang="en-US"/>
        </a:p>
      </dgm:t>
    </dgm:pt>
    <dgm:pt modelId="{4CC8CAC2-B650-48DA-B61E-A156A355D3B9}" type="sibTrans" cxnId="{8353B78E-EB07-4751-8C68-77394D56866B}">
      <dgm:prSet/>
      <dgm:spPr/>
      <dgm:t>
        <a:bodyPr/>
        <a:lstStyle/>
        <a:p>
          <a:endParaRPr lang="en-US"/>
        </a:p>
      </dgm:t>
    </dgm:pt>
    <dgm:pt modelId="{32C1B2DC-7320-4B6A-B4EF-D804F7961802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400" b="1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400" b="1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EBF588-7970-4D9E-97ED-D0C1E3E0C412}" type="parTrans" cxnId="{1078590C-FB31-4B1A-9FAD-237A7C55DD9E}">
      <dgm:prSet/>
      <dgm:spPr/>
      <dgm:t>
        <a:bodyPr/>
        <a:lstStyle/>
        <a:p>
          <a:endParaRPr lang="en-US"/>
        </a:p>
      </dgm:t>
    </dgm:pt>
    <dgm:pt modelId="{B93B6924-3D4C-4C5C-95AB-8F5BADE459FF}" type="sibTrans" cxnId="{1078590C-FB31-4B1A-9FAD-237A7C55DD9E}">
      <dgm:prSet/>
      <dgm:spPr/>
      <dgm:t>
        <a:bodyPr/>
        <a:lstStyle/>
        <a:p>
          <a:endParaRPr lang="en-US"/>
        </a:p>
      </dgm:t>
    </dgm:pt>
    <dgm:pt modelId="{4C3BDD81-A7FA-4F42-9565-B2190F6A481F}" type="pres">
      <dgm:prSet presAssocID="{70C06CC1-0FEC-4998-A9E1-77A1CD21956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6FF5EA0-5992-4236-AEC1-DA0ECE3C767A}" type="pres">
      <dgm:prSet presAssocID="{32C1B2DC-7320-4B6A-B4EF-D804F7961802}" presName="vertOne" presStyleCnt="0"/>
      <dgm:spPr/>
    </dgm:pt>
    <dgm:pt modelId="{F6CF9DE0-D00D-483F-916B-8EE43084CA33}" type="pres">
      <dgm:prSet presAssocID="{32C1B2DC-7320-4B6A-B4EF-D804F7961802}" presName="txOne" presStyleLbl="node0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DBA9C9-3B08-4C5E-9AE9-7837AB102FBA}" type="pres">
      <dgm:prSet presAssocID="{32C1B2DC-7320-4B6A-B4EF-D804F7961802}" presName="horzOne" presStyleCnt="0"/>
      <dgm:spPr/>
    </dgm:pt>
    <dgm:pt modelId="{ABACCA70-524E-4A32-B17F-4E88D3503986}" type="pres">
      <dgm:prSet presAssocID="{B93B6924-3D4C-4C5C-95AB-8F5BADE459FF}" presName="sibSpaceOne" presStyleCnt="0"/>
      <dgm:spPr/>
    </dgm:pt>
    <dgm:pt modelId="{57E469A0-828A-4774-B8C9-5043E90F223B}" type="pres">
      <dgm:prSet presAssocID="{99C7545D-027A-4A22-89B1-D31514318F8F}" presName="vertOne" presStyleCnt="0"/>
      <dgm:spPr/>
      <dgm:t>
        <a:bodyPr/>
        <a:lstStyle/>
        <a:p>
          <a:endParaRPr lang="en-US"/>
        </a:p>
      </dgm:t>
    </dgm:pt>
    <dgm:pt modelId="{C2834AA1-43D5-4129-96C3-94B226AB737D}" type="pres">
      <dgm:prSet presAssocID="{99C7545D-027A-4A22-89B1-D31514318F8F}" presName="txOne" presStyleLbl="node0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FFD41-EE8A-4B72-A9F2-CA12C87D6983}" type="pres">
      <dgm:prSet presAssocID="{99C7545D-027A-4A22-89B1-D31514318F8F}" presName="horzOne" presStyleCnt="0"/>
      <dgm:spPr/>
      <dgm:t>
        <a:bodyPr/>
        <a:lstStyle/>
        <a:p>
          <a:endParaRPr lang="en-US"/>
        </a:p>
      </dgm:t>
    </dgm:pt>
    <dgm:pt modelId="{C85E9614-F344-4162-A1BF-FC8531342CC0}" type="pres">
      <dgm:prSet presAssocID="{4CC8CAC2-B650-48DA-B61E-A156A355D3B9}" presName="sibSpaceOne" presStyleCnt="0"/>
      <dgm:spPr/>
      <dgm:t>
        <a:bodyPr/>
        <a:lstStyle/>
        <a:p>
          <a:endParaRPr lang="en-US"/>
        </a:p>
      </dgm:t>
    </dgm:pt>
    <dgm:pt modelId="{3512879F-0AD5-45B3-8361-E056F79B6F06}" type="pres">
      <dgm:prSet presAssocID="{DEEFE5E5-511A-4E07-8EBC-FD37BDC5405E}" presName="vertOne" presStyleCnt="0"/>
      <dgm:spPr/>
      <dgm:t>
        <a:bodyPr/>
        <a:lstStyle/>
        <a:p>
          <a:endParaRPr lang="en-US"/>
        </a:p>
      </dgm:t>
    </dgm:pt>
    <dgm:pt modelId="{582FC403-E139-49BE-B4CD-CFE36ACD5584}" type="pres">
      <dgm:prSet presAssocID="{DEEFE5E5-511A-4E07-8EBC-FD37BDC5405E}" presName="txOne" presStyleLbl="node0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EE301E-B17D-4D27-8288-237A57C4E00A}" type="pres">
      <dgm:prSet presAssocID="{DEEFE5E5-511A-4E07-8EBC-FD37BDC5405E}" presName="horzOne" presStyleCnt="0"/>
      <dgm:spPr/>
      <dgm:t>
        <a:bodyPr/>
        <a:lstStyle/>
        <a:p>
          <a:endParaRPr lang="en-US"/>
        </a:p>
      </dgm:t>
    </dgm:pt>
    <dgm:pt modelId="{8A675521-065D-47FE-AEB1-5E8675F86637}" type="pres">
      <dgm:prSet presAssocID="{98ABB288-54E6-4B6A-BC22-C53EACB00C38}" presName="sibSpaceOne" presStyleCnt="0"/>
      <dgm:spPr/>
      <dgm:t>
        <a:bodyPr/>
        <a:lstStyle/>
        <a:p>
          <a:endParaRPr lang="en-US"/>
        </a:p>
      </dgm:t>
    </dgm:pt>
    <dgm:pt modelId="{30615525-3935-4427-B911-0028110E0C3A}" type="pres">
      <dgm:prSet presAssocID="{70DB344D-1DC8-4113-9C4E-D387F0FF74EE}" presName="vertOne" presStyleCnt="0"/>
      <dgm:spPr/>
      <dgm:t>
        <a:bodyPr/>
        <a:lstStyle/>
        <a:p>
          <a:endParaRPr lang="en-US"/>
        </a:p>
      </dgm:t>
    </dgm:pt>
    <dgm:pt modelId="{AA0EBD61-10DA-43CC-B463-0D4ABE50BA81}" type="pres">
      <dgm:prSet presAssocID="{70DB344D-1DC8-4113-9C4E-D387F0FF74EE}" presName="txOne" presStyleLbl="node0" presStyleIdx="3" presStyleCnt="5" custScaleX="1000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1E306B-9855-4F4D-8974-959B6AC2580B}" type="pres">
      <dgm:prSet presAssocID="{70DB344D-1DC8-4113-9C4E-D387F0FF74EE}" presName="horzOne" presStyleCnt="0"/>
      <dgm:spPr/>
      <dgm:t>
        <a:bodyPr/>
        <a:lstStyle/>
        <a:p>
          <a:endParaRPr lang="en-US"/>
        </a:p>
      </dgm:t>
    </dgm:pt>
    <dgm:pt modelId="{E6AA3E36-EB45-43B1-AB53-E66C69DE5424}" type="pres">
      <dgm:prSet presAssocID="{A67E083E-32D0-4200-BBCD-A1664F5F93AF}" presName="sibSpaceOne" presStyleCnt="0"/>
      <dgm:spPr/>
      <dgm:t>
        <a:bodyPr/>
        <a:lstStyle/>
        <a:p>
          <a:endParaRPr lang="en-US"/>
        </a:p>
      </dgm:t>
    </dgm:pt>
    <dgm:pt modelId="{9A9BB554-7579-4329-8FAE-2CD41908F13A}" type="pres">
      <dgm:prSet presAssocID="{2D5F04CB-08B8-43E9-B119-3D8FCAE9E182}" presName="vertOne" presStyleCnt="0"/>
      <dgm:spPr/>
      <dgm:t>
        <a:bodyPr/>
        <a:lstStyle/>
        <a:p>
          <a:endParaRPr lang="en-US"/>
        </a:p>
      </dgm:t>
    </dgm:pt>
    <dgm:pt modelId="{CC45FCDD-FFA4-4E87-8B5A-5DD9E1D8DDB7}" type="pres">
      <dgm:prSet presAssocID="{2D5F04CB-08B8-43E9-B119-3D8FCAE9E182}" presName="txOne" presStyleLbl="node0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82EC00-34BE-4149-92C4-F816F9940346}" type="pres">
      <dgm:prSet presAssocID="{2D5F04CB-08B8-43E9-B119-3D8FCAE9E182}" presName="horzOne" presStyleCnt="0"/>
      <dgm:spPr/>
      <dgm:t>
        <a:bodyPr/>
        <a:lstStyle/>
        <a:p>
          <a:endParaRPr lang="en-US"/>
        </a:p>
      </dgm:t>
    </dgm:pt>
  </dgm:ptLst>
  <dgm:cxnLst>
    <dgm:cxn modelId="{8353B78E-EB07-4751-8C68-77394D56866B}" srcId="{70C06CC1-0FEC-4998-A9E1-77A1CD21956B}" destId="{99C7545D-027A-4A22-89B1-D31514318F8F}" srcOrd="1" destOrd="0" parTransId="{DB2D78D5-ADD0-4919-A757-AA4B427EB016}" sibTransId="{4CC8CAC2-B650-48DA-B61E-A156A355D3B9}"/>
    <dgm:cxn modelId="{B4571395-C02F-43F5-93EE-5A1D0D46315C}" srcId="{70C06CC1-0FEC-4998-A9E1-77A1CD21956B}" destId="{2D5F04CB-08B8-43E9-B119-3D8FCAE9E182}" srcOrd="4" destOrd="0" parTransId="{0C22D0E7-B043-4A89-9EA0-C2E6A119F198}" sibTransId="{1D6BD916-72AA-46ED-AA33-174857760F2C}"/>
    <dgm:cxn modelId="{1078590C-FB31-4B1A-9FAD-237A7C55DD9E}" srcId="{70C06CC1-0FEC-4998-A9E1-77A1CD21956B}" destId="{32C1B2DC-7320-4B6A-B4EF-D804F7961802}" srcOrd="0" destOrd="0" parTransId="{96EBF588-7970-4D9E-97ED-D0C1E3E0C412}" sibTransId="{B93B6924-3D4C-4C5C-95AB-8F5BADE459FF}"/>
    <dgm:cxn modelId="{ED40727C-9AE4-48C6-800E-8804FC8BAAED}" type="presOf" srcId="{70DB344D-1DC8-4113-9C4E-D387F0FF74EE}" destId="{AA0EBD61-10DA-43CC-B463-0D4ABE50BA81}" srcOrd="0" destOrd="0" presId="urn:microsoft.com/office/officeart/2005/8/layout/hierarchy4"/>
    <dgm:cxn modelId="{AAC0DEC4-B899-4C60-BA02-A1D772344B16}" type="presOf" srcId="{2D5F04CB-08B8-43E9-B119-3D8FCAE9E182}" destId="{CC45FCDD-FFA4-4E87-8B5A-5DD9E1D8DDB7}" srcOrd="0" destOrd="0" presId="urn:microsoft.com/office/officeart/2005/8/layout/hierarchy4"/>
    <dgm:cxn modelId="{0F0DA5A4-4702-4900-A826-C97CCFAE0119}" type="presOf" srcId="{70C06CC1-0FEC-4998-A9E1-77A1CD21956B}" destId="{4C3BDD81-A7FA-4F42-9565-B2190F6A481F}" srcOrd="0" destOrd="0" presId="urn:microsoft.com/office/officeart/2005/8/layout/hierarchy4"/>
    <dgm:cxn modelId="{BDCFB830-EF87-4ECB-B692-F114DB5B0C36}" type="presOf" srcId="{32C1B2DC-7320-4B6A-B4EF-D804F7961802}" destId="{F6CF9DE0-D00D-483F-916B-8EE43084CA33}" srcOrd="0" destOrd="0" presId="urn:microsoft.com/office/officeart/2005/8/layout/hierarchy4"/>
    <dgm:cxn modelId="{4D427797-2354-4948-B65D-A15BB68A607D}" type="presOf" srcId="{99C7545D-027A-4A22-89B1-D31514318F8F}" destId="{C2834AA1-43D5-4129-96C3-94B226AB737D}" srcOrd="0" destOrd="0" presId="urn:microsoft.com/office/officeart/2005/8/layout/hierarchy4"/>
    <dgm:cxn modelId="{B6E5FC5B-E8C3-4998-ADA3-E7BD72A7AD34}" srcId="{70C06CC1-0FEC-4998-A9E1-77A1CD21956B}" destId="{70DB344D-1DC8-4113-9C4E-D387F0FF74EE}" srcOrd="3" destOrd="0" parTransId="{87F3EDC3-E90A-40AB-AB36-7CDE075F3338}" sibTransId="{A67E083E-32D0-4200-BBCD-A1664F5F93AF}"/>
    <dgm:cxn modelId="{7C8309B7-5D91-4CB4-BC34-21AE93F56BFE}" srcId="{70C06CC1-0FEC-4998-A9E1-77A1CD21956B}" destId="{DEEFE5E5-511A-4E07-8EBC-FD37BDC5405E}" srcOrd="2" destOrd="0" parTransId="{E4707407-4789-475E-8D17-441DE9E283F6}" sibTransId="{98ABB288-54E6-4B6A-BC22-C53EACB00C38}"/>
    <dgm:cxn modelId="{1249C116-8A45-4CB2-A03A-DC3B72E719C1}" type="presOf" srcId="{DEEFE5E5-511A-4E07-8EBC-FD37BDC5405E}" destId="{582FC403-E139-49BE-B4CD-CFE36ACD5584}" srcOrd="0" destOrd="0" presId="urn:microsoft.com/office/officeart/2005/8/layout/hierarchy4"/>
    <dgm:cxn modelId="{C5FA5FC3-0E2F-4BBB-AD1A-A78B9B4787A7}" type="presParOf" srcId="{4C3BDD81-A7FA-4F42-9565-B2190F6A481F}" destId="{16FF5EA0-5992-4236-AEC1-DA0ECE3C767A}" srcOrd="0" destOrd="0" presId="urn:microsoft.com/office/officeart/2005/8/layout/hierarchy4"/>
    <dgm:cxn modelId="{5CE8FB80-44AB-478D-B5BF-3B2B0CD55770}" type="presParOf" srcId="{16FF5EA0-5992-4236-AEC1-DA0ECE3C767A}" destId="{F6CF9DE0-D00D-483F-916B-8EE43084CA33}" srcOrd="0" destOrd="0" presId="urn:microsoft.com/office/officeart/2005/8/layout/hierarchy4"/>
    <dgm:cxn modelId="{3869C3C1-58FA-4106-B377-298BDC0FBD1E}" type="presParOf" srcId="{16FF5EA0-5992-4236-AEC1-DA0ECE3C767A}" destId="{8ADBA9C9-3B08-4C5E-9AE9-7837AB102FBA}" srcOrd="1" destOrd="0" presId="urn:microsoft.com/office/officeart/2005/8/layout/hierarchy4"/>
    <dgm:cxn modelId="{2BB40251-9C9A-4A33-BC0C-F97DB597825F}" type="presParOf" srcId="{4C3BDD81-A7FA-4F42-9565-B2190F6A481F}" destId="{ABACCA70-524E-4A32-B17F-4E88D3503986}" srcOrd="1" destOrd="0" presId="urn:microsoft.com/office/officeart/2005/8/layout/hierarchy4"/>
    <dgm:cxn modelId="{05141C5F-4F8B-4AC6-BA6D-EFB0CDBFDEF1}" type="presParOf" srcId="{4C3BDD81-A7FA-4F42-9565-B2190F6A481F}" destId="{57E469A0-828A-4774-B8C9-5043E90F223B}" srcOrd="2" destOrd="0" presId="urn:microsoft.com/office/officeart/2005/8/layout/hierarchy4"/>
    <dgm:cxn modelId="{1D72CF18-AD57-4611-95E4-0C44D7BAADF8}" type="presParOf" srcId="{57E469A0-828A-4774-B8C9-5043E90F223B}" destId="{C2834AA1-43D5-4129-96C3-94B226AB737D}" srcOrd="0" destOrd="0" presId="urn:microsoft.com/office/officeart/2005/8/layout/hierarchy4"/>
    <dgm:cxn modelId="{4994962C-303A-4E05-8451-22D15BBB48AB}" type="presParOf" srcId="{57E469A0-828A-4774-B8C9-5043E90F223B}" destId="{EE7FFD41-EE8A-4B72-A9F2-CA12C87D6983}" srcOrd="1" destOrd="0" presId="urn:microsoft.com/office/officeart/2005/8/layout/hierarchy4"/>
    <dgm:cxn modelId="{91378694-46B1-40AF-8A88-76C129386804}" type="presParOf" srcId="{4C3BDD81-A7FA-4F42-9565-B2190F6A481F}" destId="{C85E9614-F344-4162-A1BF-FC8531342CC0}" srcOrd="3" destOrd="0" presId="urn:microsoft.com/office/officeart/2005/8/layout/hierarchy4"/>
    <dgm:cxn modelId="{B074F0F5-9B9B-49B0-AB6E-09B1F2ACF128}" type="presParOf" srcId="{4C3BDD81-A7FA-4F42-9565-B2190F6A481F}" destId="{3512879F-0AD5-45B3-8361-E056F79B6F06}" srcOrd="4" destOrd="0" presId="urn:microsoft.com/office/officeart/2005/8/layout/hierarchy4"/>
    <dgm:cxn modelId="{4AAF9342-9EE7-47FD-AE8B-055F8653877A}" type="presParOf" srcId="{3512879F-0AD5-45B3-8361-E056F79B6F06}" destId="{582FC403-E139-49BE-B4CD-CFE36ACD5584}" srcOrd="0" destOrd="0" presId="urn:microsoft.com/office/officeart/2005/8/layout/hierarchy4"/>
    <dgm:cxn modelId="{192FC470-817C-4A16-9F34-F9315ADF405E}" type="presParOf" srcId="{3512879F-0AD5-45B3-8361-E056F79B6F06}" destId="{5EEE301E-B17D-4D27-8288-237A57C4E00A}" srcOrd="1" destOrd="0" presId="urn:microsoft.com/office/officeart/2005/8/layout/hierarchy4"/>
    <dgm:cxn modelId="{07353B6E-6D2A-4C5C-9A3E-FD55811ADD2A}" type="presParOf" srcId="{4C3BDD81-A7FA-4F42-9565-B2190F6A481F}" destId="{8A675521-065D-47FE-AEB1-5E8675F86637}" srcOrd="5" destOrd="0" presId="urn:microsoft.com/office/officeart/2005/8/layout/hierarchy4"/>
    <dgm:cxn modelId="{30506460-163F-4C61-8C79-C48851E7EFB9}" type="presParOf" srcId="{4C3BDD81-A7FA-4F42-9565-B2190F6A481F}" destId="{30615525-3935-4427-B911-0028110E0C3A}" srcOrd="6" destOrd="0" presId="urn:microsoft.com/office/officeart/2005/8/layout/hierarchy4"/>
    <dgm:cxn modelId="{36F55D31-F421-42B6-AAB7-E37DCB8907D2}" type="presParOf" srcId="{30615525-3935-4427-B911-0028110E0C3A}" destId="{AA0EBD61-10DA-43CC-B463-0D4ABE50BA81}" srcOrd="0" destOrd="0" presId="urn:microsoft.com/office/officeart/2005/8/layout/hierarchy4"/>
    <dgm:cxn modelId="{EC045CE5-B820-46CA-A509-3D055C87953D}" type="presParOf" srcId="{30615525-3935-4427-B911-0028110E0C3A}" destId="{9A1E306B-9855-4F4D-8974-959B6AC2580B}" srcOrd="1" destOrd="0" presId="urn:microsoft.com/office/officeart/2005/8/layout/hierarchy4"/>
    <dgm:cxn modelId="{706630F4-60A1-4777-B95B-0F5747B6F6B5}" type="presParOf" srcId="{4C3BDD81-A7FA-4F42-9565-B2190F6A481F}" destId="{E6AA3E36-EB45-43B1-AB53-E66C69DE5424}" srcOrd="7" destOrd="0" presId="urn:microsoft.com/office/officeart/2005/8/layout/hierarchy4"/>
    <dgm:cxn modelId="{948639D8-7C1E-456E-9181-E569C222C70C}" type="presParOf" srcId="{4C3BDD81-A7FA-4F42-9565-B2190F6A481F}" destId="{9A9BB554-7579-4329-8FAE-2CD41908F13A}" srcOrd="8" destOrd="0" presId="urn:microsoft.com/office/officeart/2005/8/layout/hierarchy4"/>
    <dgm:cxn modelId="{3B58CA21-3A87-4C7A-8DB2-192C82C61805}" type="presParOf" srcId="{9A9BB554-7579-4329-8FAE-2CD41908F13A}" destId="{CC45FCDD-FFA4-4E87-8B5A-5DD9E1D8DDB7}" srcOrd="0" destOrd="0" presId="urn:microsoft.com/office/officeart/2005/8/layout/hierarchy4"/>
    <dgm:cxn modelId="{33581EBE-5843-4A10-BF15-D5727794CC37}" type="presParOf" srcId="{9A9BB554-7579-4329-8FAE-2CD41908F13A}" destId="{9882EC00-34BE-4149-92C4-F816F9940346}" srcOrd="1" destOrd="0" presId="urn:microsoft.com/office/officeart/2005/8/layout/hierarchy4"/>
  </dgm:cxnLst>
  <dgm:bg>
    <a:effectLst>
      <a:outerShdw blurRad="76200" dist="12700" dir="2700000" sy="-23000" kx="-800400" algn="bl" rotWithShape="0">
        <a:prstClr val="black">
          <a:alpha val="2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F88155-DEA4-4E6D-9B58-B3615521DA9F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10DB97-A04E-4EE9-B042-5D66921CFE04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US" sz="2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49E597-5623-418F-9D91-8070B37E4DFC}" type="parTrans" cxnId="{9D7E8512-01D2-4149-B6D7-8401827D669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A82E37-D851-4201-B9A9-247461F47624}" type="sibTrans" cxnId="{9D7E8512-01D2-4149-B6D7-8401827D669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E13474-C210-486A-AA61-4D7CF8489CFE}">
      <dgm:prSet phldrT="[Text]" custT="1"/>
      <dgm:spPr>
        <a:ln>
          <a:noFill/>
        </a:ln>
      </dgm:spPr>
      <dgm:t>
        <a:bodyPr/>
        <a:lstStyle/>
        <a:p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Lập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tiếp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vi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khiển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PIC18f4520, LCD16x2,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cảm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biến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LM35,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cảm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biến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ẩm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đất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1DE586-7A74-4A3F-9431-97BA25525C24}" type="parTrans" cxnId="{76D86E64-3E00-4BDF-8B44-D0CFB6EEB7BF}">
      <dgm:prSet/>
      <dgm:spPr/>
      <dgm:t>
        <a:bodyPr/>
        <a:lstStyle/>
        <a:p>
          <a:endParaRPr lang="en-US"/>
        </a:p>
      </dgm:t>
    </dgm:pt>
    <dgm:pt modelId="{975B4D56-276A-4A45-AD5D-2554033348A1}" type="sibTrans" cxnId="{76D86E64-3E00-4BDF-8B44-D0CFB6EEB7BF}">
      <dgm:prSet/>
      <dgm:spPr/>
      <dgm:t>
        <a:bodyPr/>
        <a:lstStyle/>
        <a:p>
          <a:endParaRPr lang="en-US"/>
        </a:p>
      </dgm:t>
    </dgm:pt>
    <dgm:pt modelId="{5DAB8A9F-D9C4-43E4-9520-0DDC1128E97F}">
      <dgm:prSet phldrT="[Text]" custT="1"/>
      <dgm:spPr>
        <a:ln>
          <a:noFill/>
        </a:ln>
      </dgm:spPr>
      <dgm:t>
        <a:bodyPr/>
        <a:lstStyle/>
        <a:p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bị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khiển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tưới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cây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5EC527-5517-4A18-87D3-226CAE2AEB47}" type="parTrans" cxnId="{EEC428A6-15FA-4B8E-BBF4-672B3F2035C0}">
      <dgm:prSet/>
      <dgm:spPr/>
      <dgm:t>
        <a:bodyPr/>
        <a:lstStyle/>
        <a:p>
          <a:endParaRPr lang="en-US"/>
        </a:p>
      </dgm:t>
    </dgm:pt>
    <dgm:pt modelId="{CDE56506-8473-439A-8A04-8DCC3C5DF044}" type="sibTrans" cxnId="{EEC428A6-15FA-4B8E-BBF4-672B3F2035C0}">
      <dgm:prSet/>
      <dgm:spPr/>
      <dgm:t>
        <a:bodyPr/>
        <a:lstStyle/>
        <a:p>
          <a:endParaRPr lang="en-US"/>
        </a:p>
      </dgm:t>
    </dgm:pt>
    <dgm:pt modelId="{E6FB2EE6-A1B4-4AA5-92FE-815258946DA7}" type="pres">
      <dgm:prSet presAssocID="{ADF88155-DEA4-4E6D-9B58-B3615521DA9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AA6E96-55B3-46FA-99EB-E081A3EBFD09}" type="pres">
      <dgm:prSet presAssocID="{AD10DB97-A04E-4EE9-B042-5D66921CFE04}" presName="parentLin" presStyleCnt="0"/>
      <dgm:spPr/>
    </dgm:pt>
    <dgm:pt modelId="{66722031-493F-4A3D-9A14-BC73B0CD45DB}" type="pres">
      <dgm:prSet presAssocID="{AD10DB97-A04E-4EE9-B042-5D66921CFE04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7D89BFEA-EA39-4294-B5EB-1C3E3C2E5565}" type="pres">
      <dgm:prSet presAssocID="{AD10DB97-A04E-4EE9-B042-5D66921CFE04}" presName="parentText" presStyleLbl="node1" presStyleIdx="0" presStyleCnt="1" custScaleX="122894" custScaleY="41803" custLinFactNeighborX="43864" custLinFactNeighborY="116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281D4A-80F5-4135-8422-6C6128B23A4A}" type="pres">
      <dgm:prSet presAssocID="{AD10DB97-A04E-4EE9-B042-5D66921CFE04}" presName="negativeSpace" presStyleCnt="0"/>
      <dgm:spPr/>
    </dgm:pt>
    <dgm:pt modelId="{4C61AC1F-FF87-4C4C-A91D-6DF5BB054248}" type="pres">
      <dgm:prSet presAssocID="{AD10DB97-A04E-4EE9-B042-5D66921CFE04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D86E64-3E00-4BDF-8B44-D0CFB6EEB7BF}" srcId="{AD10DB97-A04E-4EE9-B042-5D66921CFE04}" destId="{68E13474-C210-486A-AA61-4D7CF8489CFE}" srcOrd="0" destOrd="0" parTransId="{021DE586-7A74-4A3F-9431-97BA25525C24}" sibTransId="{975B4D56-276A-4A45-AD5D-2554033348A1}"/>
    <dgm:cxn modelId="{F26728A7-BC95-4CBE-86B6-C8C6B7879254}" type="presOf" srcId="{ADF88155-DEA4-4E6D-9B58-B3615521DA9F}" destId="{E6FB2EE6-A1B4-4AA5-92FE-815258946DA7}" srcOrd="0" destOrd="0" presId="urn:microsoft.com/office/officeart/2005/8/layout/list1"/>
    <dgm:cxn modelId="{9D7E8512-01D2-4149-B6D7-8401827D6699}" srcId="{ADF88155-DEA4-4E6D-9B58-B3615521DA9F}" destId="{AD10DB97-A04E-4EE9-B042-5D66921CFE04}" srcOrd="0" destOrd="0" parTransId="{8349E597-5623-418F-9D91-8070B37E4DFC}" sibTransId="{16A82E37-D851-4201-B9A9-247461F47624}"/>
    <dgm:cxn modelId="{AD400A74-669B-4C40-9AF3-CB829809D083}" type="presOf" srcId="{68E13474-C210-486A-AA61-4D7CF8489CFE}" destId="{4C61AC1F-FF87-4C4C-A91D-6DF5BB054248}" srcOrd="0" destOrd="0" presId="urn:microsoft.com/office/officeart/2005/8/layout/list1"/>
    <dgm:cxn modelId="{0B42CFAF-EA83-43CF-826D-F71A85FDFCFE}" type="presOf" srcId="{AD10DB97-A04E-4EE9-B042-5D66921CFE04}" destId="{7D89BFEA-EA39-4294-B5EB-1C3E3C2E5565}" srcOrd="1" destOrd="0" presId="urn:microsoft.com/office/officeart/2005/8/layout/list1"/>
    <dgm:cxn modelId="{A0355ABA-05DB-4881-8BF3-C5266E087878}" type="presOf" srcId="{5DAB8A9F-D9C4-43E4-9520-0DDC1128E97F}" destId="{4C61AC1F-FF87-4C4C-A91D-6DF5BB054248}" srcOrd="0" destOrd="1" presId="urn:microsoft.com/office/officeart/2005/8/layout/list1"/>
    <dgm:cxn modelId="{EEC428A6-15FA-4B8E-BBF4-672B3F2035C0}" srcId="{AD10DB97-A04E-4EE9-B042-5D66921CFE04}" destId="{5DAB8A9F-D9C4-43E4-9520-0DDC1128E97F}" srcOrd="1" destOrd="0" parTransId="{705EC527-5517-4A18-87D3-226CAE2AEB47}" sibTransId="{CDE56506-8473-439A-8A04-8DCC3C5DF044}"/>
    <dgm:cxn modelId="{4574718C-ED10-4841-A186-FBC5DF3B04E5}" type="presOf" srcId="{AD10DB97-A04E-4EE9-B042-5D66921CFE04}" destId="{66722031-493F-4A3D-9A14-BC73B0CD45DB}" srcOrd="0" destOrd="0" presId="urn:microsoft.com/office/officeart/2005/8/layout/list1"/>
    <dgm:cxn modelId="{CD4A63CE-DB33-4AA0-AF56-55FD6B296778}" type="presParOf" srcId="{E6FB2EE6-A1B4-4AA5-92FE-815258946DA7}" destId="{91AA6E96-55B3-46FA-99EB-E081A3EBFD09}" srcOrd="0" destOrd="0" presId="urn:microsoft.com/office/officeart/2005/8/layout/list1"/>
    <dgm:cxn modelId="{ED2EE686-16BA-407B-97EE-23F8CF61AA47}" type="presParOf" srcId="{91AA6E96-55B3-46FA-99EB-E081A3EBFD09}" destId="{66722031-493F-4A3D-9A14-BC73B0CD45DB}" srcOrd="0" destOrd="0" presId="urn:microsoft.com/office/officeart/2005/8/layout/list1"/>
    <dgm:cxn modelId="{370A0147-AF71-4642-A923-2164E89E6006}" type="presParOf" srcId="{91AA6E96-55B3-46FA-99EB-E081A3EBFD09}" destId="{7D89BFEA-EA39-4294-B5EB-1C3E3C2E5565}" srcOrd="1" destOrd="0" presId="urn:microsoft.com/office/officeart/2005/8/layout/list1"/>
    <dgm:cxn modelId="{DCDE4ADA-BEDE-454F-A7B7-7B559F13EEB0}" type="presParOf" srcId="{E6FB2EE6-A1B4-4AA5-92FE-815258946DA7}" destId="{E3281D4A-80F5-4135-8422-6C6128B23A4A}" srcOrd="1" destOrd="0" presId="urn:microsoft.com/office/officeart/2005/8/layout/list1"/>
    <dgm:cxn modelId="{AB94A4FC-ADFA-4ACC-AD1B-51488565F086}" type="presParOf" srcId="{E6FB2EE6-A1B4-4AA5-92FE-815258946DA7}" destId="{4C61AC1F-FF87-4C4C-A91D-6DF5BB054248}" srcOrd="2" destOrd="0" presId="urn:microsoft.com/office/officeart/2005/8/layout/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F88155-DEA4-4E6D-9B58-B3615521DA9F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10DB97-A04E-4EE9-B042-5D66921CFE04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rgbClr val="FFC000"/>
        </a:solidFill>
        <a:ln>
          <a:noFill/>
        </a:ln>
      </dgm:spPr>
      <dgm:t>
        <a:bodyPr/>
        <a:lstStyle/>
        <a:p>
          <a:pPr algn="ctr"/>
          <a:r>
            <a:rPr lang="en-US" sz="2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endParaRPr lang="en-US" sz="2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49E597-5623-418F-9D91-8070B37E4DFC}" type="parTrans" cxnId="{9D7E8512-01D2-4149-B6D7-8401827D669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A82E37-D851-4201-B9A9-247461F47624}" type="sibTrans" cxnId="{9D7E8512-01D2-4149-B6D7-8401827D669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E13474-C210-486A-AA61-4D7CF8489CFE}">
      <dgm:prSet phldrT="[Text]" custT="1"/>
      <dgm:spPr>
        <a:ln>
          <a:noFill/>
        </a:ln>
      </dgm:spPr>
      <dgm:t>
        <a:bodyPr/>
        <a:lstStyle/>
        <a:p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đo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từ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cảm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biến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vẫn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còn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sai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1DE586-7A74-4A3F-9431-97BA25525C24}" type="parTrans" cxnId="{76D86E64-3E00-4BDF-8B44-D0CFB6EEB7BF}">
      <dgm:prSet/>
      <dgm:spPr/>
      <dgm:t>
        <a:bodyPr/>
        <a:lstStyle/>
        <a:p>
          <a:endParaRPr lang="en-US"/>
        </a:p>
      </dgm:t>
    </dgm:pt>
    <dgm:pt modelId="{975B4D56-276A-4A45-AD5D-2554033348A1}" type="sibTrans" cxnId="{76D86E64-3E00-4BDF-8B44-D0CFB6EEB7BF}">
      <dgm:prSet/>
      <dgm:spPr/>
      <dgm:t>
        <a:bodyPr/>
        <a:lstStyle/>
        <a:p>
          <a:endParaRPr lang="en-US"/>
        </a:p>
      </dgm:t>
    </dgm:pt>
    <dgm:pt modelId="{5DAB8A9F-D9C4-43E4-9520-0DDC1128E97F}">
      <dgm:prSet phldrT="[Text]" custT="1"/>
      <dgm:spPr>
        <a:ln>
          <a:noFill/>
        </a:ln>
      </dgm:spPr>
      <dgm:t>
        <a:bodyPr/>
        <a:lstStyle/>
        <a:p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Khi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mất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điện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5EC527-5517-4A18-87D3-226CAE2AEB47}" type="parTrans" cxnId="{EEC428A6-15FA-4B8E-BBF4-672B3F2035C0}">
      <dgm:prSet/>
      <dgm:spPr/>
      <dgm:t>
        <a:bodyPr/>
        <a:lstStyle/>
        <a:p>
          <a:endParaRPr lang="en-US"/>
        </a:p>
      </dgm:t>
    </dgm:pt>
    <dgm:pt modelId="{CDE56506-8473-439A-8A04-8DCC3C5DF044}" type="sibTrans" cxnId="{EEC428A6-15FA-4B8E-BBF4-672B3F2035C0}">
      <dgm:prSet/>
      <dgm:spPr/>
      <dgm:t>
        <a:bodyPr/>
        <a:lstStyle/>
        <a:p>
          <a:endParaRPr lang="en-US"/>
        </a:p>
      </dgm:t>
    </dgm:pt>
    <dgm:pt modelId="{E6FB2EE6-A1B4-4AA5-92FE-815258946DA7}" type="pres">
      <dgm:prSet presAssocID="{ADF88155-DEA4-4E6D-9B58-B3615521DA9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AA6E96-55B3-46FA-99EB-E081A3EBFD09}" type="pres">
      <dgm:prSet presAssocID="{AD10DB97-A04E-4EE9-B042-5D66921CFE04}" presName="parentLin" presStyleCnt="0"/>
      <dgm:spPr/>
    </dgm:pt>
    <dgm:pt modelId="{66722031-493F-4A3D-9A14-BC73B0CD45DB}" type="pres">
      <dgm:prSet presAssocID="{AD10DB97-A04E-4EE9-B042-5D66921CFE04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7D89BFEA-EA39-4294-B5EB-1C3E3C2E5565}" type="pres">
      <dgm:prSet presAssocID="{AD10DB97-A04E-4EE9-B042-5D66921CFE04}" presName="parentText" presStyleLbl="node1" presStyleIdx="0" presStyleCnt="1" custScaleX="119626" custScaleY="36795" custLinFactNeighborX="43864" custLinFactNeighborY="116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281D4A-80F5-4135-8422-6C6128B23A4A}" type="pres">
      <dgm:prSet presAssocID="{AD10DB97-A04E-4EE9-B042-5D66921CFE04}" presName="negativeSpace" presStyleCnt="0"/>
      <dgm:spPr/>
    </dgm:pt>
    <dgm:pt modelId="{4C61AC1F-FF87-4C4C-A91D-6DF5BB054248}" type="pres">
      <dgm:prSet presAssocID="{AD10DB97-A04E-4EE9-B042-5D66921CFE04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D86E64-3E00-4BDF-8B44-D0CFB6EEB7BF}" srcId="{AD10DB97-A04E-4EE9-B042-5D66921CFE04}" destId="{68E13474-C210-486A-AA61-4D7CF8489CFE}" srcOrd="0" destOrd="0" parTransId="{021DE586-7A74-4A3F-9431-97BA25525C24}" sibTransId="{975B4D56-276A-4A45-AD5D-2554033348A1}"/>
    <dgm:cxn modelId="{F26728A7-BC95-4CBE-86B6-C8C6B7879254}" type="presOf" srcId="{ADF88155-DEA4-4E6D-9B58-B3615521DA9F}" destId="{E6FB2EE6-A1B4-4AA5-92FE-815258946DA7}" srcOrd="0" destOrd="0" presId="urn:microsoft.com/office/officeart/2005/8/layout/list1"/>
    <dgm:cxn modelId="{9D7E8512-01D2-4149-B6D7-8401827D6699}" srcId="{ADF88155-DEA4-4E6D-9B58-B3615521DA9F}" destId="{AD10DB97-A04E-4EE9-B042-5D66921CFE04}" srcOrd="0" destOrd="0" parTransId="{8349E597-5623-418F-9D91-8070B37E4DFC}" sibTransId="{16A82E37-D851-4201-B9A9-247461F47624}"/>
    <dgm:cxn modelId="{AD400A74-669B-4C40-9AF3-CB829809D083}" type="presOf" srcId="{68E13474-C210-486A-AA61-4D7CF8489CFE}" destId="{4C61AC1F-FF87-4C4C-A91D-6DF5BB054248}" srcOrd="0" destOrd="0" presId="urn:microsoft.com/office/officeart/2005/8/layout/list1"/>
    <dgm:cxn modelId="{0B42CFAF-EA83-43CF-826D-F71A85FDFCFE}" type="presOf" srcId="{AD10DB97-A04E-4EE9-B042-5D66921CFE04}" destId="{7D89BFEA-EA39-4294-B5EB-1C3E3C2E5565}" srcOrd="1" destOrd="0" presId="urn:microsoft.com/office/officeart/2005/8/layout/list1"/>
    <dgm:cxn modelId="{A0355ABA-05DB-4881-8BF3-C5266E087878}" type="presOf" srcId="{5DAB8A9F-D9C4-43E4-9520-0DDC1128E97F}" destId="{4C61AC1F-FF87-4C4C-A91D-6DF5BB054248}" srcOrd="0" destOrd="1" presId="urn:microsoft.com/office/officeart/2005/8/layout/list1"/>
    <dgm:cxn modelId="{4574718C-ED10-4841-A186-FBC5DF3B04E5}" type="presOf" srcId="{AD10DB97-A04E-4EE9-B042-5D66921CFE04}" destId="{66722031-493F-4A3D-9A14-BC73B0CD45DB}" srcOrd="0" destOrd="0" presId="urn:microsoft.com/office/officeart/2005/8/layout/list1"/>
    <dgm:cxn modelId="{EEC428A6-15FA-4B8E-BBF4-672B3F2035C0}" srcId="{AD10DB97-A04E-4EE9-B042-5D66921CFE04}" destId="{5DAB8A9F-D9C4-43E4-9520-0DDC1128E97F}" srcOrd="1" destOrd="0" parTransId="{705EC527-5517-4A18-87D3-226CAE2AEB47}" sibTransId="{CDE56506-8473-439A-8A04-8DCC3C5DF044}"/>
    <dgm:cxn modelId="{CD4A63CE-DB33-4AA0-AF56-55FD6B296778}" type="presParOf" srcId="{E6FB2EE6-A1B4-4AA5-92FE-815258946DA7}" destId="{91AA6E96-55B3-46FA-99EB-E081A3EBFD09}" srcOrd="0" destOrd="0" presId="urn:microsoft.com/office/officeart/2005/8/layout/list1"/>
    <dgm:cxn modelId="{ED2EE686-16BA-407B-97EE-23F8CF61AA47}" type="presParOf" srcId="{91AA6E96-55B3-46FA-99EB-E081A3EBFD09}" destId="{66722031-493F-4A3D-9A14-BC73B0CD45DB}" srcOrd="0" destOrd="0" presId="urn:microsoft.com/office/officeart/2005/8/layout/list1"/>
    <dgm:cxn modelId="{370A0147-AF71-4642-A923-2164E89E6006}" type="presParOf" srcId="{91AA6E96-55B3-46FA-99EB-E081A3EBFD09}" destId="{7D89BFEA-EA39-4294-B5EB-1C3E3C2E5565}" srcOrd="1" destOrd="0" presId="urn:microsoft.com/office/officeart/2005/8/layout/list1"/>
    <dgm:cxn modelId="{DCDE4ADA-BEDE-454F-A7B7-7B559F13EEB0}" type="presParOf" srcId="{E6FB2EE6-A1B4-4AA5-92FE-815258946DA7}" destId="{E3281D4A-80F5-4135-8422-6C6128B23A4A}" srcOrd="1" destOrd="0" presId="urn:microsoft.com/office/officeart/2005/8/layout/list1"/>
    <dgm:cxn modelId="{AB94A4FC-ADFA-4ACC-AD1B-51488565F086}" type="presParOf" srcId="{E6FB2EE6-A1B4-4AA5-92FE-815258946DA7}" destId="{4C61AC1F-FF87-4C4C-A91D-6DF5BB054248}" srcOrd="2" destOrd="0" presId="urn:microsoft.com/office/officeart/2005/8/layout/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F9DE0-D00D-483F-916B-8EE43084CA33}">
      <dsp:nvSpPr>
        <dsp:cNvPr id="0" name=""/>
        <dsp:cNvSpPr/>
      </dsp:nvSpPr>
      <dsp:spPr>
        <a:xfrm>
          <a:off x="357" y="0"/>
          <a:ext cx="1254485" cy="302433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400" b="1" kern="1200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100" y="36743"/>
        <a:ext cx="1180999" cy="2950850"/>
      </dsp:txXfrm>
    </dsp:sp>
    <dsp:sp modelId="{C2834AA1-43D5-4129-96C3-94B226AB737D}">
      <dsp:nvSpPr>
        <dsp:cNvPr id="0" name=""/>
        <dsp:cNvSpPr/>
      </dsp:nvSpPr>
      <dsp:spPr>
        <a:xfrm>
          <a:off x="1465596" y="0"/>
          <a:ext cx="1254485" cy="302433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cứng</a:t>
          </a:r>
          <a:endParaRPr lang="en-US" sz="2400" b="1" kern="1200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2339" y="36743"/>
        <a:ext cx="1180999" cy="2950850"/>
      </dsp:txXfrm>
    </dsp:sp>
    <dsp:sp modelId="{582FC403-E139-49BE-B4CD-CFE36ACD5584}">
      <dsp:nvSpPr>
        <dsp:cNvPr id="0" name=""/>
        <dsp:cNvSpPr/>
      </dsp:nvSpPr>
      <dsp:spPr>
        <a:xfrm>
          <a:off x="2930835" y="0"/>
          <a:ext cx="1254485" cy="302433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endParaRPr lang="en-US" sz="2400" b="1" kern="1200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67578" y="36743"/>
        <a:ext cx="1180999" cy="2950850"/>
      </dsp:txXfrm>
    </dsp:sp>
    <dsp:sp modelId="{AA0EBD61-10DA-43CC-B463-0D4ABE50BA81}">
      <dsp:nvSpPr>
        <dsp:cNvPr id="0" name=""/>
        <dsp:cNvSpPr/>
      </dsp:nvSpPr>
      <dsp:spPr>
        <a:xfrm>
          <a:off x="4396075" y="0"/>
          <a:ext cx="1255188" cy="302433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endParaRPr lang="en-US" sz="2400" b="1" kern="1200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</a:endParaRPr>
        </a:p>
      </dsp:txBody>
      <dsp:txXfrm>
        <a:off x="4432838" y="36763"/>
        <a:ext cx="1181662" cy="2950810"/>
      </dsp:txXfrm>
    </dsp:sp>
    <dsp:sp modelId="{CC45FCDD-FFA4-4E87-8B5A-5DD9E1D8DDB7}">
      <dsp:nvSpPr>
        <dsp:cNvPr id="0" name=""/>
        <dsp:cNvSpPr/>
      </dsp:nvSpPr>
      <dsp:spPr>
        <a:xfrm>
          <a:off x="5862016" y="0"/>
          <a:ext cx="1254485" cy="302433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400" b="1" kern="1200" cap="none" spc="0" dirty="0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 smtClean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endParaRPr lang="en-US" sz="2400" b="1" kern="1200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98759" y="36743"/>
        <a:ext cx="1180999" cy="2950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1AC1F-FF87-4C4C-A91D-6DF5BB054248}">
      <dsp:nvSpPr>
        <dsp:cNvPr id="0" name=""/>
        <dsp:cNvSpPr/>
      </dsp:nvSpPr>
      <dsp:spPr>
        <a:xfrm>
          <a:off x="0" y="10937"/>
          <a:ext cx="4004245" cy="275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774" tIns="728980" rIns="31077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Lập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tiếp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vi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khiển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PIC18f4520, LCD16x2,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cảm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biến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LM35,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cảm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biến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ẩm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đất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bản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bị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khiển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tưới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cây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0937"/>
        <a:ext cx="4004245" cy="2756250"/>
      </dsp:txXfrm>
    </dsp:sp>
    <dsp:sp modelId="{7D89BFEA-EA39-4294-B5EB-1C3E3C2E5565}">
      <dsp:nvSpPr>
        <dsp:cNvPr id="0" name=""/>
        <dsp:cNvSpPr/>
      </dsp:nvSpPr>
      <dsp:spPr>
        <a:xfrm>
          <a:off x="288033" y="216027"/>
          <a:ext cx="3444683" cy="431908"/>
        </a:xfrm>
        <a:prstGeom prst="roundRect">
          <a:avLst/>
        </a:prstGeom>
        <a:solidFill>
          <a:schemeClr val="accent1"/>
        </a:solidFill>
        <a:ln w="10000" cap="flat" cmpd="sng" algn="ctr">
          <a:solidFill>
            <a:schemeClr val="accent1"/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05946" tIns="0" rIns="105946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9117" y="237111"/>
        <a:ext cx="3402515" cy="389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1AC1F-FF87-4C4C-A91D-6DF5BB054248}">
      <dsp:nvSpPr>
        <dsp:cNvPr id="0" name=""/>
        <dsp:cNvSpPr/>
      </dsp:nvSpPr>
      <dsp:spPr>
        <a:xfrm>
          <a:off x="0" y="25525"/>
          <a:ext cx="3385376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743" tIns="833120" rIns="26274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đo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từ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cảm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biến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vẫn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còn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sai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Khi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mất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điện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5525"/>
        <a:ext cx="3385376" cy="2079000"/>
      </dsp:txXfrm>
    </dsp:sp>
    <dsp:sp modelId="{7D89BFEA-EA39-4294-B5EB-1C3E3C2E5565}">
      <dsp:nvSpPr>
        <dsp:cNvPr id="0" name=""/>
        <dsp:cNvSpPr/>
      </dsp:nvSpPr>
      <dsp:spPr>
        <a:xfrm>
          <a:off x="243516" y="319049"/>
          <a:ext cx="2834852" cy="434475"/>
        </a:xfrm>
        <a:prstGeom prst="roundRect">
          <a:avLst/>
        </a:prstGeom>
        <a:solidFill>
          <a:srgbClr val="FFC000"/>
        </a:solidFill>
        <a:ln w="10000" cap="flat" cmpd="sng" algn="ctr">
          <a:noFill/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89571" tIns="0" rIns="89571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4725" y="340258"/>
        <a:ext cx="2792434" cy="392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6C281-CE11-4A5B-9B1F-CE168332B855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E77B1-6AEF-41EB-BE32-3A9B23064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5/6/2023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685800"/>
            <a:ext cx="5384800" cy="3028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28604" y="4071934"/>
            <a:ext cx="6042534" cy="438626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5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72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C48A9984-A24C-489A-AB82-8FDA456BD9B7}" type="datetime1">
              <a:rPr kumimoji="0" lang="vi-VN" smtClean="0">
                <a:solidFill>
                  <a:srgbClr val="FFFFFF"/>
                </a:solidFill>
              </a:rPr>
              <a:t>06/05/2023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able Placeholder 14"/>
          <p:cNvSpPr>
            <a:spLocks noGrp="1"/>
          </p:cNvSpPr>
          <p:nvPr>
            <p:ph type="tbl" sz="quarter" idx="11"/>
          </p:nvPr>
        </p:nvSpPr>
        <p:spPr>
          <a:xfrm>
            <a:off x="428625" y="1000125"/>
            <a:ext cx="8501093" cy="3286125"/>
          </a:xfrm>
        </p:spPr>
        <p:txBody>
          <a:bodyPr/>
          <a:lstStyle>
            <a:lvl1pPr algn="ctr">
              <a:buFontTx/>
              <a:buNone/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icon to add table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Char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814404"/>
          </a:xfrm>
        </p:spPr>
        <p:txBody>
          <a:bodyPr>
            <a:normAutofit/>
          </a:bodyPr>
          <a:lstStyle>
            <a:lvl1pPr marL="0" indent="0" eaLnBrk="1" latinLnBrk="0" hangingPunct="1">
              <a:buFontTx/>
              <a:buNone/>
              <a:defRPr kumimoji="0"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1" latinLnBrk="0" hangingPunct="1">
              <a:buFontTx/>
              <a:buNone/>
              <a:defRPr kumimoji="0" sz="1200"/>
            </a:lvl2pPr>
            <a:lvl3pPr eaLnBrk="1" latinLnBrk="0" hangingPunct="1">
              <a:buFontTx/>
              <a:buNone/>
              <a:defRPr kumimoji="0" sz="1000"/>
            </a:lvl3pPr>
            <a:lvl4pPr eaLnBrk="1" latinLnBrk="0" hangingPunct="1">
              <a:buFontTx/>
              <a:buNone/>
              <a:defRPr kumimoji="0" sz="900"/>
            </a:lvl4pPr>
            <a:lvl5pPr eaLnBrk="1" latinLnBrk="0" hangingPunct="1">
              <a:buFontTx/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497580"/>
            <a:ext cx="1453896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04" y="3500444"/>
            <a:ext cx="7315200" cy="457200"/>
          </a:xfrm>
        </p:spPr>
        <p:txBody>
          <a:bodyPr anchor="ctr">
            <a:normAutofit/>
          </a:bodyPr>
          <a:lstStyle>
            <a:lvl1pPr algn="ctr" eaLnBrk="1" latinLnBrk="0" hangingPunct="1">
              <a:buNone/>
              <a:defRPr kumimoji="0" sz="2400" b="1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sz="2800"/>
            </a:lvl1pPr>
            <a:extLst/>
          </a:lstStyle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>
          <a:xfrm>
            <a:off x="1571625" y="0"/>
            <a:ext cx="7572375" cy="3357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5" name="Picture 14" descr="Logo_Truong_clea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296" y="4071948"/>
            <a:ext cx="1456024" cy="10715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able Char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6" y="1"/>
            <a:ext cx="9144000" cy="5143500"/>
          </a:xfrm>
          <a:prstGeom prst="rect">
            <a:avLst/>
          </a:prstGeom>
        </p:spPr>
      </p:pic>
      <p:pic>
        <p:nvPicPr>
          <p:cNvPr id="10" name="Picture 9" descr="Logo_Truong_clea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82" y="0"/>
            <a:ext cx="864096" cy="883475"/>
          </a:xfrm>
          <a:prstGeom prst="rect">
            <a:avLst/>
          </a:prstGeom>
        </p:spPr>
      </p:pic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6118190" y="4764973"/>
            <a:ext cx="2667000" cy="273844"/>
          </a:xfrm>
        </p:spPr>
        <p:txBody>
          <a:bodyPr/>
          <a:lstStyle>
            <a:lvl1pPr algn="r">
              <a:defRPr kumimoji="0"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fld id="{37A362F2-F822-4734-AB98-006EF080DD73}" type="datetime1">
              <a:rPr lang="vi-VN" smtClean="0"/>
              <a:t>06/05/2023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259632" y="872144"/>
            <a:ext cx="6480720" cy="226433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Cảm</a:t>
            </a:r>
            <a:r>
              <a:rPr lang="en-US" sz="5400" b="1" cap="none" spc="0" baseline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Ơn</a:t>
            </a:r>
            <a:r>
              <a:rPr lang="en-US" sz="5400" b="1" cap="none" spc="0" baseline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Thầy</a:t>
            </a:r>
            <a:r>
              <a:rPr lang="en-US" sz="5400" b="1" cap="none" spc="0" baseline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Cô</a:t>
            </a:r>
            <a:r>
              <a:rPr lang="en-US" sz="5400" b="1" cap="none" spc="0" baseline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Đã</a:t>
            </a:r>
            <a:r>
              <a:rPr lang="en-US" sz="5400" b="1" cap="none" spc="0" baseline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Lắng</a:t>
            </a:r>
            <a:r>
              <a:rPr lang="en-US" sz="5400" b="1" cap="none" spc="0" baseline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Nghe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349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able Chart and Pictur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_Truong_clea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82" y="0"/>
            <a:ext cx="864096" cy="883475"/>
          </a:xfrm>
          <a:prstGeom prst="rect">
            <a:avLst/>
          </a:prstGeom>
        </p:spPr>
      </p:pic>
      <p:sp>
        <p:nvSpPr>
          <p:cNvPr id="12" name="Date Placeholder 2"/>
          <p:cNvSpPr>
            <a:spLocks noGrp="1"/>
          </p:cNvSpPr>
          <p:nvPr userDrawn="1">
            <p:ph type="dt" sz="half" idx="10"/>
          </p:nvPr>
        </p:nvSpPr>
        <p:spPr>
          <a:xfrm>
            <a:off x="6228184" y="4659982"/>
            <a:ext cx="2667000" cy="273844"/>
          </a:xfrm>
        </p:spPr>
        <p:txBody>
          <a:bodyPr/>
          <a:lstStyle>
            <a:lvl1pPr algn="r">
              <a:defRPr kumimoji="0" lang="en-US" sz="1600" b="1" kern="1200" cap="none" spc="50" smtClean="0">
                <a:ln w="9525" cmpd="sng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fld id="{D9AC969A-372C-420D-ACAE-7A64ADD5258A}" type="datetime1">
              <a:rPr lang="vi-VN" smtClean="0"/>
              <a:t>06/05/2023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403648" y="987574"/>
            <a:ext cx="6480720" cy="26038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Cảm</a:t>
            </a:r>
            <a:r>
              <a:rPr lang="en-US" sz="5400" b="1" cap="none" spc="0" baseline="0" dirty="0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Ơn</a:t>
            </a:r>
            <a:r>
              <a:rPr lang="en-US" sz="5400" b="1" cap="none" spc="0" baseline="0" dirty="0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Thầy</a:t>
            </a:r>
            <a:r>
              <a:rPr lang="en-US" sz="5400" b="1" cap="none" spc="0" baseline="0" dirty="0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Cô</a:t>
            </a:r>
            <a:r>
              <a:rPr lang="en-US" sz="5400" b="1" cap="none" spc="0" baseline="0" dirty="0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Đã</a:t>
            </a:r>
            <a:r>
              <a:rPr lang="en-US" sz="5400" b="1" cap="none" spc="0" baseline="0" dirty="0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Lắng</a:t>
            </a:r>
            <a:r>
              <a:rPr lang="en-US" sz="5400" b="1" cap="none" spc="0" baseline="0" dirty="0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 smtClean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Nghe</a:t>
            </a:r>
            <a:endParaRPr lang="en-US" sz="5400" b="1" cap="none" spc="0" dirty="0">
              <a:ln w="12700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556639" y="4659982"/>
            <a:ext cx="5421083" cy="273844"/>
          </a:xfrm>
        </p:spPr>
        <p:txBody>
          <a:bodyPr/>
          <a:lstStyle>
            <a:lvl1pPr algn="l">
              <a:defRPr sz="1600" b="1"/>
            </a:lvl1pPr>
            <a:extLst/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29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sz="1300"/>
            </a:lvl1pPr>
            <a:extLst/>
          </a:lstStyle>
          <a:p>
            <a:fld id="{A402B717-D416-4E58-B11C-A048ECC627DD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300"/>
            </a:lvl1pPr>
            <a:extLst/>
          </a:lstStyle>
          <a:p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>
          <a:xfrm>
            <a:off x="178904" y="842353"/>
            <a:ext cx="533400" cy="32052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31792" y="1851670"/>
            <a:ext cx="7930924" cy="277748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Click to 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sz="1300"/>
            </a:lvl1pPr>
            <a:extLst/>
          </a:lstStyle>
          <a:p>
            <a:fld id="{B6C65F1A-0F7E-44FC-BC46-2B3D853E4452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300"/>
            </a:lvl1pPr>
            <a:extLst/>
          </a:lstStyle>
          <a:p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>
          <a:xfrm>
            <a:off x="178904" y="842353"/>
            <a:ext cx="533400" cy="32052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204715" y="1714494"/>
            <a:ext cx="8789159" cy="2914656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Click to 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76448" y="1132764"/>
            <a:ext cx="8231074" cy="428635"/>
          </a:xfrm>
        </p:spPr>
        <p:txBody>
          <a:bodyPr>
            <a:noAutofit/>
          </a:bodyPr>
          <a:lstStyle>
            <a:lvl1pPr>
              <a:buFontTx/>
              <a:buNone/>
              <a:defRPr sz="2800" b="1" u="sng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sz="28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>
            <a:normAutofit/>
          </a:bodyPr>
          <a:lstStyle>
            <a:lvl1pPr algn="l" eaLnBrk="1" latinLnBrk="0" hangingPunct="1">
              <a:buNone/>
              <a:defRPr kumimoji="0" sz="3200" b="1" cap="none">
                <a:solidFill>
                  <a:schemeClr val="tx1"/>
                </a:solidFill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sz="1300"/>
            </a:lvl1pPr>
            <a:extLst/>
          </a:lstStyle>
          <a:p>
            <a:fld id="{72ED98DE-19E9-47A1-9F03-A0FE3B8E4EFC}" type="datetime1">
              <a:rPr lang="vi-VN" smtClean="0"/>
              <a:t>06/05/2023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300"/>
            </a:lvl1pPr>
            <a:extLst/>
          </a:lstStyle>
          <a:p>
            <a:endParaRPr lang="en-US"/>
          </a:p>
        </p:txBody>
      </p:sp>
      <p:pic>
        <p:nvPicPr>
          <p:cNvPr id="11" name="Picture 10" descr="Logo_Tru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081" y="19463"/>
            <a:ext cx="852047" cy="8520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52" y="118110"/>
            <a:ext cx="7477148" cy="739128"/>
          </a:xfrm>
        </p:spPr>
        <p:txBody>
          <a:bodyPr>
            <a:normAutofit/>
          </a:bodyPr>
          <a:lstStyle>
            <a:lvl1pPr>
              <a:defRPr sz="3200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2012" y="2712347"/>
            <a:ext cx="4267980" cy="1908828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eaLnBrk="1" latinLnBrk="1" hangingPunct="1"/>
            <a:r>
              <a:rPr lang="en-US" dirty="0" smtClean="0"/>
              <a:t>Click to edit Master text styles</a:t>
            </a:r>
          </a:p>
          <a:p>
            <a:pPr lvl="1" eaLnBrk="1" latinLnBrk="1" hangingPunct="1"/>
            <a:r>
              <a:rPr lang="en-US" dirty="0" smtClean="0"/>
              <a:t>Second level</a:t>
            </a:r>
          </a:p>
          <a:p>
            <a:pPr lvl="2" eaLnBrk="1" latinLnBrk="1" hangingPunct="1"/>
            <a:r>
              <a:rPr lang="en-US" dirty="0" smtClean="0"/>
              <a:t>Third level</a:t>
            </a:r>
          </a:p>
          <a:p>
            <a:pPr lvl="3" eaLnBrk="1" latinLnBrk="1" hangingPunct="1"/>
            <a:r>
              <a:rPr lang="en-US" dirty="0" smtClean="0"/>
              <a:t>Fourth level</a:t>
            </a:r>
          </a:p>
          <a:p>
            <a:pPr lvl="4" eaLnBrk="1" latinLnBrk="1" hangingPunct="1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 algn="r">
              <a:defRPr sz="1300"/>
            </a:lvl1pPr>
            <a:extLst/>
          </a:lstStyle>
          <a:p>
            <a:fld id="{A1C8888D-031F-4E1B-B3FD-448173E5B36C}" type="datetime1">
              <a:rPr lang="vi-VN" smtClean="0"/>
              <a:t>06/05/2023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78904" y="842353"/>
            <a:ext cx="533400" cy="310586"/>
          </a:xfrm>
        </p:spPr>
        <p:txBody>
          <a:bodyPr rtlCol="0" anchor="b"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 sz="1300"/>
            </a:lvl1pPr>
            <a:extLst/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idx="1" hasCustomPrompt="1"/>
          </p:nvPr>
        </p:nvSpPr>
        <p:spPr>
          <a:xfrm>
            <a:off x="204716" y="1285866"/>
            <a:ext cx="8720920" cy="99785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eaLnBrk="1" latinLnBrk="1" hangingPunct="1"/>
            <a:r>
              <a:rPr kumimoji="0" lang="en-US" dirty="0" smtClean="0"/>
              <a:t>Click to edit Master text styles</a:t>
            </a:r>
          </a:p>
          <a:p>
            <a:pPr lvl="0" eaLnBrk="1" latinLnBrk="1" hangingPunct="1"/>
            <a:endParaRPr kumimoji="0" lang="en-US" dirty="0" smtClean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236427" y="2296554"/>
            <a:ext cx="4263565" cy="403538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9"/>
          </p:nvPr>
        </p:nvSpPr>
        <p:spPr>
          <a:xfrm>
            <a:off x="4657656" y="2712347"/>
            <a:ext cx="4267980" cy="1908828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eaLnBrk="1" latinLnBrk="1" hangingPunct="1"/>
            <a:r>
              <a:rPr lang="en-US" dirty="0" smtClean="0"/>
              <a:t>Click to edit Master text styles</a:t>
            </a:r>
          </a:p>
          <a:p>
            <a:pPr lvl="1" eaLnBrk="1" latinLnBrk="1" hangingPunct="1"/>
            <a:r>
              <a:rPr lang="en-US" dirty="0" smtClean="0"/>
              <a:t>Second level</a:t>
            </a:r>
          </a:p>
          <a:p>
            <a:pPr lvl="2" eaLnBrk="1" latinLnBrk="1" hangingPunct="1"/>
            <a:r>
              <a:rPr lang="en-US" dirty="0" smtClean="0"/>
              <a:t>Third level</a:t>
            </a:r>
          </a:p>
          <a:p>
            <a:pPr lvl="3" eaLnBrk="1" latinLnBrk="1" hangingPunct="1"/>
            <a:r>
              <a:rPr lang="en-US" dirty="0" smtClean="0"/>
              <a:t>Fourth level</a:t>
            </a:r>
          </a:p>
          <a:p>
            <a:pPr lvl="4" eaLnBrk="1" latinLnBrk="1" hangingPunct="1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4662071" y="2296554"/>
            <a:ext cx="4263565" cy="403538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52" y="118110"/>
            <a:ext cx="7480196" cy="739128"/>
          </a:xfrm>
        </p:spPr>
        <p:txBody>
          <a:bodyPr anchor="t">
            <a:normAutofit/>
          </a:bodyPr>
          <a:lstStyle>
            <a:lvl1pPr eaLnBrk="1" latinLnBrk="0" hangingPunct="1">
              <a:defRPr kumimoji="0" sz="3200"/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85720" y="2294115"/>
            <a:ext cx="4381560" cy="2198630"/>
          </a:xfrm>
        </p:spPr>
        <p:txBody>
          <a:bodyPr>
            <a:normAutofit/>
          </a:bodyPr>
          <a:lstStyle>
            <a:lvl1pPr>
              <a:defRPr sz="2000">
                <a:latin typeface="Tahoma" pitchFamily="34" charset="0"/>
                <a:cs typeface="Tahoma" pitchFamily="34" charset="0"/>
              </a:defRPr>
            </a:lvl1pPr>
            <a:lvl2pPr>
              <a:defRPr sz="1800">
                <a:latin typeface="Tahoma" pitchFamily="34" charset="0"/>
                <a:cs typeface="Tahoma" pitchFamily="34" charset="0"/>
              </a:defRPr>
            </a:lvl2pPr>
            <a:lvl3pPr>
              <a:defRPr sz="1600">
                <a:latin typeface="Tahoma" pitchFamily="34" charset="0"/>
                <a:cs typeface="Tahoma" pitchFamily="34" charset="0"/>
              </a:defRPr>
            </a:lvl3pPr>
            <a:lvl4pPr>
              <a:defRPr sz="1800">
                <a:latin typeface="Tahoma" pitchFamily="34" charset="0"/>
                <a:cs typeface="Tahoma" pitchFamily="34" charset="0"/>
              </a:defRPr>
            </a:lvl4pPr>
            <a:lvl5pPr>
              <a:defRPr sz="1600">
                <a:latin typeface="Tahoma" pitchFamily="34" charset="0"/>
                <a:cs typeface="Tahoma" pitchFamily="34" charset="0"/>
              </a:defRPr>
            </a:lvl5pPr>
            <a:extLst/>
          </a:lstStyle>
          <a:p>
            <a:pPr lvl="0" eaLnBrk="1" latinLnBrk="1" hangingPunct="1"/>
            <a:r>
              <a:rPr lang="en-US" dirty="0" smtClean="0"/>
              <a:t>Click to edit Master text styles</a:t>
            </a:r>
          </a:p>
          <a:p>
            <a:pPr lvl="1" eaLnBrk="1" latinLnBrk="1" hangingPunct="1"/>
            <a:r>
              <a:rPr lang="en-US" dirty="0" smtClean="0"/>
              <a:t>Second level</a:t>
            </a:r>
          </a:p>
          <a:p>
            <a:pPr lvl="2" eaLnBrk="1" latinLnBrk="1" hangingPunct="1"/>
            <a:r>
              <a:rPr lang="en-US" dirty="0" smtClean="0"/>
              <a:t>Third level</a:t>
            </a:r>
          </a:p>
          <a:p>
            <a:pPr lvl="3" eaLnBrk="1" latinLnBrk="1" hangingPunct="1"/>
            <a:r>
              <a:rPr lang="en-US" dirty="0" smtClean="0"/>
              <a:t>Fourth level</a:t>
            </a:r>
          </a:p>
          <a:p>
            <a:pPr lvl="4" eaLnBrk="1" latinLnBrk="1" hangingPunct="1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57752" y="2282433"/>
            <a:ext cx="4000528" cy="2210312"/>
          </a:xfrm>
        </p:spPr>
        <p:txBody>
          <a:bodyPr>
            <a:normAutofit/>
          </a:bodyPr>
          <a:lstStyle>
            <a:lvl1pPr>
              <a:defRPr sz="2000">
                <a:latin typeface="Tahoma" pitchFamily="34" charset="0"/>
                <a:cs typeface="Tahoma" pitchFamily="34" charset="0"/>
              </a:defRPr>
            </a:lvl1pPr>
            <a:lvl2pPr>
              <a:defRPr sz="1800">
                <a:latin typeface="Tahoma" pitchFamily="34" charset="0"/>
                <a:cs typeface="Tahoma" pitchFamily="34" charset="0"/>
              </a:defRPr>
            </a:lvl2pPr>
            <a:lvl3pPr>
              <a:defRPr sz="1600">
                <a:latin typeface="Tahoma" pitchFamily="34" charset="0"/>
                <a:cs typeface="Tahoma" pitchFamily="34" charset="0"/>
              </a:defRPr>
            </a:lvl3pPr>
            <a:lvl4pPr>
              <a:defRPr sz="1800">
                <a:latin typeface="Tahoma" pitchFamily="34" charset="0"/>
                <a:cs typeface="Tahoma" pitchFamily="34" charset="0"/>
              </a:defRPr>
            </a:lvl4pPr>
            <a:lvl5pPr>
              <a:defRPr sz="1600">
                <a:latin typeface="Tahoma" pitchFamily="34" charset="0"/>
                <a:cs typeface="Tahoma" pitchFamily="34" charset="0"/>
              </a:defRPr>
            </a:lvl5pPr>
            <a:extLst/>
          </a:lstStyle>
          <a:p>
            <a:pPr lvl="0" eaLnBrk="1" latinLnBrk="1" hangingPunct="1"/>
            <a:r>
              <a:rPr lang="en-US" dirty="0" smtClean="0"/>
              <a:t>Click to edit Master text styles</a:t>
            </a:r>
          </a:p>
          <a:p>
            <a:pPr lvl="1" eaLnBrk="1" latinLnBrk="1" hangingPunct="1"/>
            <a:r>
              <a:rPr lang="en-US" dirty="0" smtClean="0"/>
              <a:t>Second level</a:t>
            </a:r>
          </a:p>
          <a:p>
            <a:pPr lvl="2" eaLnBrk="1" latinLnBrk="1" hangingPunct="1"/>
            <a:r>
              <a:rPr lang="en-US" dirty="0" smtClean="0"/>
              <a:t>Third level</a:t>
            </a:r>
          </a:p>
          <a:p>
            <a:pPr lvl="3" eaLnBrk="1" latinLnBrk="1" hangingPunct="1"/>
            <a:r>
              <a:rPr lang="en-US" dirty="0" smtClean="0"/>
              <a:t>Fourth level</a:t>
            </a:r>
          </a:p>
          <a:p>
            <a:pPr lvl="4" eaLnBrk="1" latinLnBrk="1" hangingPunct="1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 algn="r">
              <a:defRPr sz="1300"/>
            </a:lvl1pPr>
            <a:extLst/>
          </a:lstStyle>
          <a:p>
            <a:fld id="{02F47F8A-2CED-4194-A460-ACBAA6C1CFA3}" type="datetime1">
              <a:rPr lang="vi-VN" smtClean="0"/>
              <a:t>06/05/2023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>
          <a:xfrm>
            <a:off x="178904" y="842353"/>
            <a:ext cx="533400" cy="310586"/>
          </a:xfrm>
        </p:spPr>
        <p:txBody>
          <a:bodyPr rtlCol="0" anchor="b"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 sz="1300"/>
            </a:lvl1pPr>
            <a:extLst/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288317" y="1835119"/>
            <a:ext cx="4381815" cy="403538"/>
          </a:xfrm>
          <a:solidFill>
            <a:srgbClr val="0070C0"/>
          </a:solidFill>
        </p:spPr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60350" y="1835119"/>
            <a:ext cx="4000528" cy="403538"/>
          </a:xfrm>
          <a:solidFill>
            <a:schemeClr val="accent2"/>
          </a:solidFill>
        </p:spPr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idx="1" hasCustomPrompt="1"/>
          </p:nvPr>
        </p:nvSpPr>
        <p:spPr>
          <a:xfrm>
            <a:off x="204716" y="1285866"/>
            <a:ext cx="8720920" cy="49379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vert="horz" anchor="ctr" anchorCtr="0"/>
          <a:lstStyle>
            <a:lvl1pPr>
              <a:defRPr lang="en-US" sz="1300" smtClean="0"/>
            </a:lvl1pPr>
          </a:lstStyle>
          <a:p>
            <a:pPr algn="r"/>
            <a:fld id="{513BA21E-6064-4479-8AF7-903D726FDC5A}" type="datetime1">
              <a:rPr lang="vi-VN" smtClean="0"/>
              <a:t>06/05/2023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300"/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8904" y="842353"/>
            <a:ext cx="533400" cy="320525"/>
          </a:xfrm>
        </p:spPr>
        <p:txBody>
          <a:bodyPr anchor="b"/>
          <a:lstStyle>
            <a:lvl1pPr eaLnBrk="1" latinLnBrk="0" hangingPunct="1">
              <a:defRPr kumimoji="0">
                <a:solidFill>
                  <a:schemeClr val="tx1"/>
                </a:solidFill>
              </a:defRPr>
            </a:lvl1pPr>
            <a:extLst/>
          </a:lstStyle>
          <a:p>
            <a:fld id="{A3F7CB7D-F184-43C7-B6FD-03D728E1BBF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28" y="118110"/>
            <a:ext cx="7334272" cy="739128"/>
          </a:xfrm>
        </p:spPr>
        <p:txBody>
          <a:bodyPr anchor="t">
            <a:normAutofit/>
          </a:bodyPr>
          <a:lstStyle>
            <a:lvl1pPr algn="l" eaLnBrk="1" latinLnBrk="0" hangingPunct="1">
              <a:buNone/>
              <a:defRPr kumimoji="0" sz="3200" b="1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sz="1300"/>
            </a:lvl1pPr>
            <a:extLst/>
          </a:lstStyle>
          <a:p>
            <a:fld id="{F2EB19F5-FD25-4366-B62F-CAF6768C92F9}" type="datetime1">
              <a:rPr lang="vi-VN" smtClean="0"/>
              <a:t>06/05/2023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3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8904" y="842353"/>
            <a:ext cx="533400" cy="320525"/>
          </a:xfrm>
        </p:spPr>
        <p:txBody>
          <a:bodyPr anchor="b"/>
          <a:lstStyle>
            <a:lvl1pPr eaLnBrk="1" latinLnBrk="0" hangingPunct="1">
              <a:defRPr kumimoji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fld id="{A3F7CB7D-F184-43C7-B6FD-03D728E1BB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944" y="1419375"/>
            <a:ext cx="1963602" cy="3124200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37160" tIns="182880" rIns="137160" bIns="91440">
            <a:normAutofit/>
          </a:bodyPr>
          <a:lstStyle>
            <a:lvl1pPr marL="0" indent="0" eaLnBrk="1" latinLnBrk="0" hangingPunct="1">
              <a:spcAft>
                <a:spcPts val="1000"/>
              </a:spcAft>
              <a:buNone/>
              <a:defRPr kumimoji="0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eaLnBrk="1" latinLnBrk="0" hangingPunct="1">
              <a:buNone/>
              <a:defRPr kumimoji="0" sz="1200"/>
            </a:lvl2pPr>
            <a:lvl3pPr eaLnBrk="1" latinLnBrk="0" hangingPunct="1">
              <a:buNone/>
              <a:defRPr kumimoji="0" sz="1000"/>
            </a:lvl3pPr>
            <a:lvl4pPr eaLnBrk="1" latinLnBrk="0" hangingPunct="1">
              <a:buNone/>
              <a:defRPr kumimoji="0" sz="900"/>
            </a:lvl4pPr>
            <a:lvl5pPr eaLnBrk="1" latinLnBrk="0" hangingPunct="1"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285984" y="1428750"/>
            <a:ext cx="6572296" cy="3200400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  <a:extLst/>
          </a:lstStyle>
          <a:p>
            <a:pPr lvl="0" eaLnBrk="1" latinLnBrk="1" hangingPunct="1"/>
            <a:r>
              <a:rPr lang="en-US" smtClean="0"/>
              <a:t>Click to 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>
            <a:normAutofit/>
          </a:bodyPr>
          <a:lstStyle>
            <a:lvl1pPr eaLnBrk="1" latinLnBrk="0" hangingPunct="1">
              <a:buNone/>
              <a:defRPr kumimoji="0" sz="24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814404"/>
          </a:xfrm>
        </p:spPr>
        <p:txBody>
          <a:bodyPr>
            <a:normAutofit/>
          </a:bodyPr>
          <a:lstStyle>
            <a:lvl1pPr marL="0" indent="0" eaLnBrk="1" latinLnBrk="0" hangingPunct="1">
              <a:buFontTx/>
              <a:buNone/>
              <a:defRPr kumimoji="0" sz="2000">
                <a:solidFill>
                  <a:schemeClr val="bg1"/>
                </a:solidFill>
              </a:defRPr>
            </a:lvl1pPr>
            <a:lvl2pPr eaLnBrk="1" latinLnBrk="0" hangingPunct="1">
              <a:buFontTx/>
              <a:buNone/>
              <a:defRPr kumimoji="0" sz="1200"/>
            </a:lvl2pPr>
            <a:lvl3pPr eaLnBrk="1" latinLnBrk="0" hangingPunct="1">
              <a:buFontTx/>
              <a:buNone/>
              <a:defRPr kumimoji="0" sz="1000"/>
            </a:lvl3pPr>
            <a:lvl4pPr eaLnBrk="1" latinLnBrk="0" hangingPunct="1">
              <a:buFontTx/>
              <a:buNone/>
              <a:defRPr kumimoji="0" sz="900"/>
            </a:lvl4pPr>
            <a:lvl5pPr eaLnBrk="1" latinLnBrk="0" hangingPunct="1">
              <a:buFontTx/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04" y="3500444"/>
            <a:ext cx="7315200" cy="457200"/>
          </a:xfrm>
          <a:noFill/>
        </p:spPr>
        <p:txBody>
          <a:bodyPr anchor="ctr">
            <a:normAutofit/>
          </a:bodyPr>
          <a:lstStyle>
            <a:lvl1pPr algn="ctr" eaLnBrk="1" latinLnBrk="0" hangingPunct="1">
              <a:buNone/>
              <a:defRPr kumimoji="0" sz="2400" b="1">
                <a:solidFill>
                  <a:schemeClr val="bg1"/>
                </a:solidFill>
                <a:effectLst/>
              </a:defRPr>
            </a:lvl1pPr>
            <a:extLst/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sz="2800"/>
            </a:lvl1pPr>
            <a:extLst/>
          </a:lstStyle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pic>
        <p:nvPicPr>
          <p:cNvPr id="16" name="Picture 15" descr="Logo_Truong_clea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296" y="4071948"/>
            <a:ext cx="1456024" cy="10715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04716" y="1285866"/>
            <a:ext cx="8720920" cy="330899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 smtClean="0"/>
              <a:t>Click to edit Master text styles</a:t>
            </a:r>
          </a:p>
          <a:p>
            <a:pPr lvl="1" eaLnBrk="1" latinLnBrk="1" hangingPunct="1"/>
            <a:r>
              <a:rPr kumimoji="0" lang="en-US" dirty="0" smtClean="0"/>
              <a:t>Second level</a:t>
            </a:r>
          </a:p>
          <a:p>
            <a:pPr lvl="2" eaLnBrk="1" latinLnBrk="1" hangingPunct="1"/>
            <a:r>
              <a:rPr kumimoji="0" lang="en-US" dirty="0" smtClean="0"/>
              <a:t>Third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202760" y="4869656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fld id="{9B36F2D8-1733-48E1-86F5-0BABF1758B43}" type="datetime1">
              <a:rPr kumimoji="0" lang="vi-VN" smtClean="0"/>
              <a:t>06/05/2023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16361" y="4869511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91358" y="1107728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714347" y="972171"/>
            <a:ext cx="8437727" cy="146946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78904" y="842353"/>
            <a:ext cx="533400" cy="260889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85851" y="118110"/>
            <a:ext cx="7719925" cy="810566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eaLnBrk="1" latinLnBrk="1" hangingPunct="1"/>
            <a:r>
              <a:rPr kumimoji="0" lang="en-US" smtClean="0"/>
              <a:t>Click to edit Master title style</a:t>
            </a:r>
            <a:endParaRPr kumimoji="0" lang="en-US" dirty="0" smtClean="0"/>
          </a:p>
        </p:txBody>
      </p:sp>
      <p:pic>
        <p:nvPicPr>
          <p:cNvPr id="11" name="Picture 10" descr="Logo_Truong_clear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13" y="15369"/>
            <a:ext cx="857223" cy="8721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9" r:id="rId10"/>
    <p:sldLayoutId id="2147483662" r:id="rId11"/>
    <p:sldLayoutId id="214748366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itchFamily="18" charset="0"/>
          <a:ea typeface="+mj-ea"/>
          <a:cs typeface="Times New Roman" pitchFamily="18" charset="0"/>
        </a:defRPr>
      </a:lvl1pPr>
      <a:extLst/>
    </p:titleStyle>
    <p:bodyStyle>
      <a:lvl1pPr marL="320040" indent="-320040" algn="just" rtl="0" eaLnBrk="1" latinLnBrk="0" hangingPunct="1">
        <a:lnSpc>
          <a:spcPct val="110000"/>
        </a:lnSpc>
        <a:spcBef>
          <a:spcPts val="700"/>
        </a:spcBef>
        <a:buClr>
          <a:schemeClr val="tx1"/>
        </a:buClr>
        <a:buSzPct val="75000"/>
        <a:buFont typeface="Wingdings" pitchFamily="2" charset="2"/>
        <a:buChar char="q"/>
        <a:defRPr kumimoji="0"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just" rtl="0" eaLnBrk="1" latinLnBrk="0" hangingPunct="1">
        <a:lnSpc>
          <a:spcPct val="110000"/>
        </a:lnSpc>
        <a:spcBef>
          <a:spcPts val="550"/>
        </a:spcBef>
        <a:buClr>
          <a:srgbClr val="FF0000"/>
        </a:buClr>
        <a:buSzPct val="75000"/>
        <a:buFont typeface="Wingdings" pitchFamily="2" charset="2"/>
        <a:buChar char="v"/>
        <a:defRPr kumimoji="0"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just" rtl="0" eaLnBrk="1" latinLnBrk="0" hangingPunct="1">
        <a:lnSpc>
          <a:spcPct val="110000"/>
        </a:lnSpc>
        <a:spcBef>
          <a:spcPts val="500"/>
        </a:spcBef>
        <a:buClr>
          <a:srgbClr val="002060"/>
        </a:buClr>
        <a:buSzPct val="75000"/>
        <a:buFont typeface="Wingdings" pitchFamily="2" charset="2"/>
        <a:buChar char="Ø"/>
        <a:defRPr kumimoji="0"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lnSpc>
          <a:spcPct val="110000"/>
        </a:lnSpc>
        <a:spcBef>
          <a:spcPts val="400"/>
        </a:spcBef>
        <a:buClr>
          <a:schemeClr val="accent3"/>
        </a:buClr>
        <a:buSzPct val="75000"/>
        <a:buFont typeface="Courier New" pitchFamily="49" charset="0"/>
        <a:buChar char="o"/>
        <a:defRPr kumimoji="0"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800" b="1" dirty="0" err="1" smtClean="0"/>
              <a:t>Hà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Nội</a:t>
            </a:r>
            <a:r>
              <a:rPr lang="en-US" sz="1800" b="1" dirty="0" smtClean="0"/>
              <a:t>, </a:t>
            </a:r>
            <a:r>
              <a:rPr lang="en-US" sz="1800" b="1" dirty="0" err="1" smtClean="0"/>
              <a:t>tháng</a:t>
            </a:r>
            <a:r>
              <a:rPr lang="en-US" sz="1800" b="1" dirty="0" smtClean="0"/>
              <a:t> 1 </a:t>
            </a:r>
            <a:r>
              <a:rPr lang="en-US" sz="1800" b="1" dirty="0" err="1" smtClean="0"/>
              <a:t>năm</a:t>
            </a:r>
            <a:r>
              <a:rPr lang="en-US" sz="1800" b="1" dirty="0" smtClean="0"/>
              <a:t> 2022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842963"/>
            <a:ext cx="533400" cy="320675"/>
          </a:xfrm>
        </p:spPr>
        <p:txBody>
          <a:bodyPr/>
          <a:lstStyle/>
          <a:p>
            <a:fld id="{8F82E0A0-C266-4798-8C8F-B9F91E9DA37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83668" y="1525684"/>
            <a:ext cx="59766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THIẾT KẾ 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MÔ HÌNH VƯỜN </a:t>
            </a:r>
          </a:p>
          <a:p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	CÂY THÔNG MINH</a:t>
            </a:r>
            <a:endParaRPr lang="en-US" sz="26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588" y="958314"/>
            <a:ext cx="7416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BÁO CÁO ĐỒ ÁN TỐT NGHIỆP</a:t>
            </a:r>
            <a:endParaRPr lang="en-US" sz="2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6731" y="2499742"/>
            <a:ext cx="60484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 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- 2019603298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 - 2019602438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- 2019600061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HD: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Quỳnh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FA30AE7-DEC0-4A0C-B467-FE329BE7D5B7}" type="datetime1">
              <a:rPr kumimoji="0" lang="vi-VN" smtClean="0">
                <a:solidFill>
                  <a:srgbClr val="FFFFFF"/>
                </a:solidFill>
              </a:rPr>
              <a:t>06/05/2023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022F8-67A1-4E39-8256-66D163D23564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28633" y="1287320"/>
            <a:ext cx="7238036" cy="3305543"/>
            <a:chOff x="1547664" y="1237623"/>
            <a:chExt cx="7238036" cy="3305543"/>
          </a:xfrm>
        </p:grpSpPr>
        <p:sp>
          <p:nvSpPr>
            <p:cNvPr id="5" name="Oval 4"/>
            <p:cNvSpPr/>
            <p:nvPr/>
          </p:nvSpPr>
          <p:spPr>
            <a:xfrm>
              <a:off x="6300192" y="1237623"/>
              <a:ext cx="1117360" cy="36749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Begin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346340" y="1744875"/>
              <a:ext cx="3025063" cy="3756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 Led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hồng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bật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Led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xanh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tắt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Diamond 6"/>
            <p:cNvSpPr/>
            <p:nvPr/>
          </p:nvSpPr>
          <p:spPr>
            <a:xfrm>
              <a:off x="5852612" y="2260311"/>
              <a:ext cx="2012517" cy="533368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MODE==1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32040" y="2942587"/>
              <a:ext cx="3853660" cy="3756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Hiển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“ON”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lên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LCD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bật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bơm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06257" y="2336535"/>
              <a:ext cx="1440160" cy="3756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Trễ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5ms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Diamond 15"/>
            <p:cNvSpPr/>
            <p:nvPr/>
          </p:nvSpPr>
          <p:spPr>
            <a:xfrm>
              <a:off x="5852612" y="3485208"/>
              <a:ext cx="2012517" cy="533368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MODE==1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32040" y="4167484"/>
              <a:ext cx="3853660" cy="37568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Hiển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“OFF”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lên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LCD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tắt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bơm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4s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547664" y="4167484"/>
              <a:ext cx="1117360" cy="36749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03848" y="3564050"/>
              <a:ext cx="1440160" cy="3756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Trễ</a:t>
              </a:r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5ms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/>
            <p:cNvCxnSpPr>
              <a:stCxn id="5" idx="4"/>
              <a:endCxn id="6" idx="0"/>
            </p:cNvCxnSpPr>
            <p:nvPr/>
          </p:nvCxnSpPr>
          <p:spPr>
            <a:xfrm>
              <a:off x="6858872" y="1605120"/>
              <a:ext cx="0" cy="139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6" idx="2"/>
              <a:endCxn id="7" idx="0"/>
            </p:cNvCxnSpPr>
            <p:nvPr/>
          </p:nvCxnSpPr>
          <p:spPr>
            <a:xfrm flipH="1">
              <a:off x="6858871" y="2120556"/>
              <a:ext cx="1" cy="139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7" idx="2"/>
              <a:endCxn id="10" idx="0"/>
            </p:cNvCxnSpPr>
            <p:nvPr/>
          </p:nvCxnSpPr>
          <p:spPr>
            <a:xfrm flipH="1">
              <a:off x="6858870" y="2793679"/>
              <a:ext cx="1" cy="148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0" idx="2"/>
              <a:endCxn id="16" idx="0"/>
            </p:cNvCxnSpPr>
            <p:nvPr/>
          </p:nvCxnSpPr>
          <p:spPr>
            <a:xfrm>
              <a:off x="6858870" y="3318269"/>
              <a:ext cx="1" cy="166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6" idx="2"/>
              <a:endCxn id="17" idx="0"/>
            </p:cNvCxnSpPr>
            <p:nvPr/>
          </p:nvCxnSpPr>
          <p:spPr>
            <a:xfrm flipH="1">
              <a:off x="6858870" y="4018576"/>
              <a:ext cx="1" cy="148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7" idx="1"/>
              <a:endCxn id="12" idx="3"/>
            </p:cNvCxnSpPr>
            <p:nvPr/>
          </p:nvCxnSpPr>
          <p:spPr>
            <a:xfrm flipH="1" flipV="1">
              <a:off x="4646417" y="2524377"/>
              <a:ext cx="1206195" cy="2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6" idx="1"/>
              <a:endCxn id="19" idx="3"/>
            </p:cNvCxnSpPr>
            <p:nvPr/>
          </p:nvCxnSpPr>
          <p:spPr>
            <a:xfrm flipH="1">
              <a:off x="4644008" y="3751892"/>
              <a:ext cx="1208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7" idx="1"/>
              <a:endCxn id="18" idx="6"/>
            </p:cNvCxnSpPr>
            <p:nvPr/>
          </p:nvCxnSpPr>
          <p:spPr>
            <a:xfrm flipH="1" flipV="1">
              <a:off x="2665024" y="4351233"/>
              <a:ext cx="2267016" cy="4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12" idx="1"/>
            </p:cNvCxnSpPr>
            <p:nvPr/>
          </p:nvCxnSpPr>
          <p:spPr>
            <a:xfrm rot="10800000" flipV="1">
              <a:off x="2915817" y="2524376"/>
              <a:ext cx="290441" cy="182685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9" idx="1"/>
            </p:cNvCxnSpPr>
            <p:nvPr/>
          </p:nvCxnSpPr>
          <p:spPr>
            <a:xfrm flipH="1" flipV="1">
              <a:off x="2915816" y="3751891"/>
              <a:ext cx="28803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189085" y="347465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858870" y="392156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92228" y="227312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58870" y="269743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Content Placeholder 4"/>
          <p:cNvSpPr>
            <a:spLocks noGrp="1"/>
          </p:cNvSpPr>
          <p:nvPr>
            <p:ph sz="quarter" idx="13"/>
          </p:nvPr>
        </p:nvSpPr>
        <p:spPr>
          <a:xfrm>
            <a:off x="178904" y="1275606"/>
            <a:ext cx="3096344" cy="546028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2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9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08BA1-C300-407F-A140-449B35B20F38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695949" y="1303838"/>
            <a:ext cx="5612355" cy="3415941"/>
            <a:chOff x="2636757" y="1419622"/>
            <a:chExt cx="5612355" cy="3415941"/>
          </a:xfrm>
        </p:grpSpPr>
        <p:sp>
          <p:nvSpPr>
            <p:cNvPr id="5" name="Oval 4"/>
            <p:cNvSpPr/>
            <p:nvPr/>
          </p:nvSpPr>
          <p:spPr>
            <a:xfrm>
              <a:off x="5724128" y="1419622"/>
              <a:ext cx="1008112" cy="47249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Begin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Diamond 5"/>
            <p:cNvSpPr/>
            <p:nvPr/>
          </p:nvSpPr>
          <p:spPr>
            <a:xfrm>
              <a:off x="4207256" y="2101506"/>
              <a:ext cx="4041856" cy="563106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INCON3bits.INT1IF==1;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04048" y="2874005"/>
              <a:ext cx="2448272" cy="48983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MODE++;</a:t>
              </a:r>
            </a:p>
            <a:p>
              <a:pPr algn="ctr"/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INTCON3bits.INT1IF=0;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Diamond 13"/>
            <p:cNvSpPr/>
            <p:nvPr/>
          </p:nvSpPr>
          <p:spPr>
            <a:xfrm>
              <a:off x="4283968" y="3573231"/>
              <a:ext cx="3888432" cy="563106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 == 3;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04048" y="4345730"/>
              <a:ext cx="2448272" cy="48983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 = 1;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636757" y="4354400"/>
              <a:ext cx="1008112" cy="47249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/>
            <p:cNvCxnSpPr>
              <a:stCxn id="5" idx="4"/>
              <a:endCxn id="6" idx="0"/>
            </p:cNvCxnSpPr>
            <p:nvPr/>
          </p:nvCxnSpPr>
          <p:spPr>
            <a:xfrm>
              <a:off x="6228184" y="1892113"/>
              <a:ext cx="0" cy="209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2"/>
              <a:endCxn id="7" idx="0"/>
            </p:cNvCxnSpPr>
            <p:nvPr/>
          </p:nvCxnSpPr>
          <p:spPr>
            <a:xfrm>
              <a:off x="6228184" y="2664612"/>
              <a:ext cx="0" cy="209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2"/>
              <a:endCxn id="14" idx="0"/>
            </p:cNvCxnSpPr>
            <p:nvPr/>
          </p:nvCxnSpPr>
          <p:spPr>
            <a:xfrm>
              <a:off x="6228184" y="3363838"/>
              <a:ext cx="0" cy="209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4" idx="2"/>
              <a:endCxn id="15" idx="0"/>
            </p:cNvCxnSpPr>
            <p:nvPr/>
          </p:nvCxnSpPr>
          <p:spPr>
            <a:xfrm>
              <a:off x="6228184" y="4136337"/>
              <a:ext cx="0" cy="209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5" idx="1"/>
              <a:endCxn id="16" idx="6"/>
            </p:cNvCxnSpPr>
            <p:nvPr/>
          </p:nvCxnSpPr>
          <p:spPr>
            <a:xfrm flipH="1" flipV="1">
              <a:off x="3644869" y="4590646"/>
              <a:ext cx="135917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6" idx="1"/>
            </p:cNvCxnSpPr>
            <p:nvPr/>
          </p:nvCxnSpPr>
          <p:spPr>
            <a:xfrm rot="10800000" flipV="1">
              <a:off x="3923928" y="2383059"/>
              <a:ext cx="283328" cy="220758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4" idx="1"/>
            </p:cNvCxnSpPr>
            <p:nvPr/>
          </p:nvCxnSpPr>
          <p:spPr>
            <a:xfrm flipH="1">
              <a:off x="3923927" y="3854784"/>
              <a:ext cx="3600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228184" y="407124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61922" y="355501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61922" y="207528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228184" y="261235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</a:t>
              </a:r>
            </a:p>
          </p:txBody>
        </p:sp>
      </p:grpSp>
      <p:sp>
        <p:nvSpPr>
          <p:cNvPr id="45" name="Content Placeholder 4"/>
          <p:cNvSpPr>
            <a:spLocks noGrp="1"/>
          </p:cNvSpPr>
          <p:nvPr>
            <p:ph sz="quarter" idx="13"/>
          </p:nvPr>
        </p:nvSpPr>
        <p:spPr>
          <a:xfrm>
            <a:off x="178904" y="1275606"/>
            <a:ext cx="3096344" cy="546028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40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7D30-E1AF-4186-9297-CE3A7876A13F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proteus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904" y="1276441"/>
            <a:ext cx="793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34458" y="1347613"/>
            <a:ext cx="8675085" cy="3522043"/>
            <a:chOff x="234458" y="1347613"/>
            <a:chExt cx="8675085" cy="35220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58" y="1347613"/>
              <a:ext cx="8675085" cy="3522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68490" y="1347613"/>
              <a:ext cx="3511422" cy="360041"/>
            </a:xfrm>
            <a:prstGeom prst="rect">
              <a:avLst/>
            </a:prstGeom>
            <a:solidFill>
              <a:srgbClr val="E0E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4675" y="1295018"/>
            <a:ext cx="396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0EF5B-DE49-48CC-96E1-696448F6EAB3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78904" y="1291648"/>
            <a:ext cx="793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0°C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5°C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±1°C.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±2%.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bơm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B2BE925-4D74-4BDA-BED5-6D2E95CF558C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 uiExpand="1" build="p"/>
      <p:bldP spid="19" grpId="0" build="p" animBg="1"/>
      <p:bldP spid="20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5D0A-EFA1-4325-B61C-5907EF939517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471024"/>
              </p:ext>
            </p:extLst>
          </p:nvPr>
        </p:nvGraphicFramePr>
        <p:xfrm>
          <a:off x="37468" y="1479640"/>
          <a:ext cx="4004245" cy="2778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9779310"/>
              </p:ext>
            </p:extLst>
          </p:nvPr>
        </p:nvGraphicFramePr>
        <p:xfrm>
          <a:off x="5758624" y="1703091"/>
          <a:ext cx="3385376" cy="2130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1" name="Group 61"/>
          <p:cNvGrpSpPr/>
          <p:nvPr/>
        </p:nvGrpSpPr>
        <p:grpSpPr>
          <a:xfrm flipH="1">
            <a:off x="4482576" y="1412624"/>
            <a:ext cx="869408" cy="3096343"/>
            <a:chOff x="3426649" y="1149716"/>
            <a:chExt cx="2210432" cy="3679458"/>
          </a:xfrm>
          <a:solidFill>
            <a:srgbClr val="C1C7D0"/>
          </a:solidFill>
        </p:grpSpPr>
        <p:sp>
          <p:nvSpPr>
            <p:cNvPr id="20" name="Rounded Rectangle 24@|1FFC:14277081|FBC:16777215|LFC:16777215|LBC:16777215"/>
            <p:cNvSpPr/>
            <p:nvPr/>
          </p:nvSpPr>
          <p:spPr>
            <a:xfrm flipH="1" flipV="1">
              <a:off x="4451900" y="3352533"/>
              <a:ext cx="185716" cy="147664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21" name="Group 30"/>
            <p:cNvGrpSpPr/>
            <p:nvPr/>
          </p:nvGrpSpPr>
          <p:grpSpPr>
            <a:xfrm>
              <a:off x="3926476" y="2207398"/>
              <a:ext cx="729110" cy="1189454"/>
              <a:chOff x="1993311" y="1866088"/>
              <a:chExt cx="771493" cy="1258597"/>
            </a:xfrm>
            <a:grpFill/>
          </p:grpSpPr>
          <p:sp>
            <p:nvSpPr>
              <p:cNvPr id="35" name="Rounded Rectangle 28@|1FFC:0|FBC:0|LFC:16777215|LBC:16777215"/>
              <p:cNvSpPr/>
              <p:nvPr/>
            </p:nvSpPr>
            <p:spPr>
              <a:xfrm flipH="1">
                <a:off x="2004260" y="1866088"/>
                <a:ext cx="192334" cy="108666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6" name="Rounded Rectangle 29@|1FFC:0|FBC:0|LFC:16777215|LBC:16777215"/>
              <p:cNvSpPr/>
              <p:nvPr/>
            </p:nvSpPr>
            <p:spPr>
              <a:xfrm rot="17703920" flipH="1">
                <a:off x="2288484" y="2648365"/>
                <a:ext cx="181147" cy="77149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" name="Group 37"/>
            <p:cNvGrpSpPr/>
            <p:nvPr/>
          </p:nvGrpSpPr>
          <p:grpSpPr>
            <a:xfrm flipH="1">
              <a:off x="4495154" y="2090739"/>
              <a:ext cx="729110" cy="1714009"/>
              <a:chOff x="1984342" y="1412436"/>
              <a:chExt cx="771493" cy="1813644"/>
            </a:xfrm>
            <a:grpFill/>
          </p:grpSpPr>
          <p:sp>
            <p:nvSpPr>
              <p:cNvPr id="33" name="Rounded Rectangle 38@|1FFC:0|FBC:0|LFC:16777215|LBC:16777215"/>
              <p:cNvSpPr/>
              <p:nvPr/>
            </p:nvSpPr>
            <p:spPr>
              <a:xfrm flipH="1" flipV="1">
                <a:off x="2004898" y="1412436"/>
                <a:ext cx="190500" cy="167030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4" name="Rounded Rectangle 39@|1FFC:0|FBC:0|LFC:16777215|LBC:16777215"/>
              <p:cNvSpPr/>
              <p:nvPr/>
            </p:nvSpPr>
            <p:spPr>
              <a:xfrm rot="17703920" flipH="1">
                <a:off x="2279515" y="2749759"/>
                <a:ext cx="181148" cy="77149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3" name="Group 40"/>
            <p:cNvGrpSpPr/>
            <p:nvPr/>
          </p:nvGrpSpPr>
          <p:grpSpPr>
            <a:xfrm flipH="1">
              <a:off x="5017101" y="1149716"/>
              <a:ext cx="489314" cy="1058669"/>
              <a:chOff x="5446029" y="1021557"/>
              <a:chExt cx="517758" cy="1120209"/>
            </a:xfrm>
            <a:grpFill/>
          </p:grpSpPr>
          <p:sp>
            <p:nvSpPr>
              <p:cNvPr id="31" name="Rounded Rectangle 41@|1FFC:0|FBC:0|LFC:16777215|LBC:16777215"/>
              <p:cNvSpPr/>
              <p:nvPr/>
            </p:nvSpPr>
            <p:spPr>
              <a:xfrm flipV="1">
                <a:off x="5446029" y="1021557"/>
                <a:ext cx="190499" cy="96661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ounded Rectangle 42@|1FFC:0|FBC:0|LFC:16777215|LBC:16777215"/>
              <p:cNvSpPr/>
              <p:nvPr/>
            </p:nvSpPr>
            <p:spPr>
              <a:xfrm rot="18035466" flipH="1">
                <a:off x="5622212" y="1800191"/>
                <a:ext cx="190500" cy="49265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" name="Group 49"/>
            <p:cNvGrpSpPr/>
            <p:nvPr/>
          </p:nvGrpSpPr>
          <p:grpSpPr>
            <a:xfrm flipH="1">
              <a:off x="5070221" y="2458910"/>
              <a:ext cx="566860" cy="838735"/>
              <a:chOff x="6012342" y="2292562"/>
              <a:chExt cx="599811" cy="887490"/>
            </a:xfrm>
            <a:grpFill/>
          </p:grpSpPr>
          <p:sp>
            <p:nvSpPr>
              <p:cNvPr id="29" name="Rounded Rectangle 47@|1FFC:0|FBC:0|LFC:16777215|LBC:16777215"/>
              <p:cNvSpPr/>
              <p:nvPr/>
            </p:nvSpPr>
            <p:spPr>
              <a:xfrm flipH="1">
                <a:off x="6039014" y="2292562"/>
                <a:ext cx="190500" cy="762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0" name="Rounded Rectangle 48@|1FFC:0|FBC:0|LFC:16777215|LBC:16777215"/>
              <p:cNvSpPr/>
              <p:nvPr/>
            </p:nvSpPr>
            <p:spPr>
              <a:xfrm rot="18035466" flipH="1">
                <a:off x="6216998" y="2784896"/>
                <a:ext cx="190500" cy="599811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5" name="Group 50"/>
            <p:cNvGrpSpPr/>
            <p:nvPr/>
          </p:nvGrpSpPr>
          <p:grpSpPr>
            <a:xfrm>
              <a:off x="3511607" y="1853226"/>
              <a:ext cx="586600" cy="589091"/>
              <a:chOff x="6017297" y="2461288"/>
              <a:chExt cx="620698" cy="623335"/>
            </a:xfrm>
            <a:grpFill/>
          </p:grpSpPr>
          <p:sp>
            <p:nvSpPr>
              <p:cNvPr id="27" name="Rounded Rectangle 51@|1FFC:0|FBC:0|LFC:16777215|LBC:16777215"/>
              <p:cNvSpPr/>
              <p:nvPr/>
            </p:nvSpPr>
            <p:spPr>
              <a:xfrm flipH="1" flipV="1">
                <a:off x="6017297" y="2461288"/>
                <a:ext cx="168635" cy="46401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8" name="Rounded Rectangle 52@|1FFC:0|FBC:0|LFC:16777215|LBC:16777215"/>
              <p:cNvSpPr/>
              <p:nvPr/>
            </p:nvSpPr>
            <p:spPr>
              <a:xfrm rot="18035466" flipH="1">
                <a:off x="6242840" y="2689467"/>
                <a:ext cx="190500" cy="599811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19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54@|1FFC:14277081|FBC:16777215|LFC:16777215|LBC:16777215"/>
            <p:cNvSpPr/>
            <p:nvPr/>
          </p:nvSpPr>
          <p:spPr>
            <a:xfrm rot="18522481" flipV="1">
              <a:off x="3687581" y="2511485"/>
              <a:ext cx="180035" cy="70189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977149" y="1586729"/>
            <a:ext cx="512136" cy="715955"/>
            <a:chOff x="3977149" y="1586729"/>
            <a:chExt cx="512136" cy="715955"/>
          </a:xfrm>
        </p:grpSpPr>
        <p:grpSp>
          <p:nvGrpSpPr>
            <p:cNvPr id="12" name="Group 81"/>
            <p:cNvGrpSpPr/>
            <p:nvPr/>
          </p:nvGrpSpPr>
          <p:grpSpPr>
            <a:xfrm>
              <a:off x="3977149" y="2069641"/>
              <a:ext cx="512136" cy="233043"/>
              <a:chOff x="3127643" y="1459073"/>
              <a:chExt cx="704089" cy="187150"/>
            </a:xfrm>
            <a:solidFill>
              <a:srgbClr val="FCC725"/>
            </a:solidFill>
          </p:grpSpPr>
          <p:sp>
            <p:nvSpPr>
              <p:cNvPr id="18" name="Straight Connector 84@|9FFC:0|FBC:0|LFC:14657585|LBC:16777215"/>
              <p:cNvSpPr/>
              <p:nvPr/>
            </p:nvSpPr>
            <p:spPr>
              <a:xfrm flipH="1" flipV="1">
                <a:off x="3592678" y="1460246"/>
                <a:ext cx="239054" cy="185977"/>
              </a:xfrm>
              <a:prstGeom prst="line">
                <a:avLst/>
              </a:prstGeom>
              <a:grpFill/>
              <a:ln w="19050" cap="rnd" cmpd="sng" algn="ctr">
                <a:solidFill>
                  <a:srgbClr val="F1BE22"/>
                </a:solidFill>
                <a:prstDash val="solid"/>
                <a:headEnd type="oval"/>
                <a:tailEnd type="none"/>
              </a:ln>
              <a:effectLst/>
            </p:spPr>
          </p:sp>
          <p:sp>
            <p:nvSpPr>
              <p:cNvPr id="19" name="Straight Connector 85@|9FFC:0|FBC:0|LFC:14657585|LBC:16777215"/>
              <p:cNvSpPr/>
              <p:nvPr/>
            </p:nvSpPr>
            <p:spPr>
              <a:xfrm flipH="1" flipV="1">
                <a:off x="3127643" y="1459073"/>
                <a:ext cx="465038" cy="0"/>
              </a:xfrm>
              <a:prstGeom prst="line">
                <a:avLst/>
              </a:prstGeom>
              <a:grpFill/>
              <a:ln w="19050" cap="rnd" cmpd="sng" algn="ctr">
                <a:solidFill>
                  <a:srgbClr val="F1BE22"/>
                </a:solidFill>
                <a:prstDash val="solid"/>
                <a:headEnd type="none"/>
                <a:tailEnd type="oval"/>
              </a:ln>
              <a:effectLst/>
            </p:spPr>
          </p:sp>
        </p:grp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3978750" y="1586729"/>
              <a:ext cx="303394" cy="410309"/>
            </a:xfrm>
            <a:custGeom>
              <a:avLst/>
              <a:gdLst/>
              <a:ahLst/>
              <a:cxnLst>
                <a:cxn ang="0">
                  <a:pos x="671" y="73"/>
                </a:cxn>
                <a:cxn ang="0">
                  <a:pos x="569" y="25"/>
                </a:cxn>
                <a:cxn ang="0">
                  <a:pos x="576" y="4"/>
                </a:cxn>
                <a:cxn ang="0">
                  <a:pos x="567" y="0"/>
                </a:cxn>
                <a:cxn ang="0">
                  <a:pos x="111" y="1"/>
                </a:cxn>
                <a:cxn ang="0">
                  <a:pos x="107" y="18"/>
                </a:cxn>
                <a:cxn ang="0">
                  <a:pos x="103" y="73"/>
                </a:cxn>
                <a:cxn ang="0">
                  <a:pos x="4" y="77"/>
                </a:cxn>
                <a:cxn ang="0">
                  <a:pos x="67" y="254"/>
                </a:cxn>
                <a:cxn ang="0">
                  <a:pos x="241" y="392"/>
                </a:cxn>
                <a:cxn ang="0">
                  <a:pos x="271" y="444"/>
                </a:cxn>
                <a:cxn ang="0">
                  <a:pos x="292" y="590"/>
                </a:cxn>
                <a:cxn ang="0">
                  <a:pos x="254" y="594"/>
                </a:cxn>
                <a:cxn ang="0">
                  <a:pos x="204" y="629"/>
                </a:cxn>
                <a:cxn ang="0">
                  <a:pos x="213" y="662"/>
                </a:cxn>
                <a:cxn ang="0">
                  <a:pos x="479" y="654"/>
                </a:cxn>
                <a:cxn ang="0">
                  <a:pos x="472" y="617"/>
                </a:cxn>
                <a:cxn ang="0">
                  <a:pos x="414" y="590"/>
                </a:cxn>
                <a:cxn ang="0">
                  <a:pos x="416" y="455"/>
                </a:cxn>
                <a:cxn ang="0">
                  <a:pos x="406" y="437"/>
                </a:cxn>
                <a:cxn ang="0">
                  <a:pos x="431" y="397"/>
                </a:cxn>
                <a:cxn ang="0">
                  <a:pos x="455" y="357"/>
                </a:cxn>
                <a:cxn ang="0">
                  <a:pos x="683" y="85"/>
                </a:cxn>
                <a:cxn ang="0">
                  <a:pos x="146" y="288"/>
                </a:cxn>
                <a:cxn ang="0">
                  <a:pos x="95" y="244"/>
                </a:cxn>
                <a:cxn ang="0">
                  <a:pos x="81" y="229"/>
                </a:cxn>
                <a:cxn ang="0">
                  <a:pos x="78" y="224"/>
                </a:cxn>
                <a:cxn ang="0">
                  <a:pos x="43" y="166"/>
                </a:cxn>
                <a:cxn ang="0">
                  <a:pos x="41" y="161"/>
                </a:cxn>
                <a:cxn ang="0">
                  <a:pos x="30" y="130"/>
                </a:cxn>
                <a:cxn ang="0">
                  <a:pos x="23" y="97"/>
                </a:cxn>
                <a:cxn ang="0">
                  <a:pos x="180" y="307"/>
                </a:cxn>
                <a:cxn ang="0">
                  <a:pos x="453" y="141"/>
                </a:cxn>
                <a:cxn ang="0">
                  <a:pos x="413" y="266"/>
                </a:cxn>
                <a:cxn ang="0">
                  <a:pos x="342" y="222"/>
                </a:cxn>
                <a:cxn ang="0">
                  <a:pos x="271" y="266"/>
                </a:cxn>
                <a:cxn ang="0">
                  <a:pos x="230" y="141"/>
                </a:cxn>
                <a:cxn ang="0">
                  <a:pos x="314" y="135"/>
                </a:cxn>
                <a:cxn ang="0">
                  <a:pos x="345" y="57"/>
                </a:cxn>
                <a:cxn ang="0">
                  <a:pos x="452" y="135"/>
                </a:cxn>
                <a:cxn ang="0">
                  <a:pos x="653" y="103"/>
                </a:cxn>
                <a:cxn ang="0">
                  <a:pos x="638" y="156"/>
                </a:cxn>
                <a:cxn ang="0">
                  <a:pos x="635" y="163"/>
                </a:cxn>
                <a:cxn ang="0">
                  <a:pos x="627" y="179"/>
                </a:cxn>
                <a:cxn ang="0">
                  <a:pos x="598" y="226"/>
                </a:cxn>
                <a:cxn ang="0">
                  <a:pos x="591" y="234"/>
                </a:cxn>
                <a:cxn ang="0">
                  <a:pos x="563" y="263"/>
                </a:cxn>
                <a:cxn ang="0">
                  <a:pos x="497" y="307"/>
                </a:cxn>
                <a:cxn ang="0">
                  <a:pos x="654" y="97"/>
                </a:cxn>
                <a:cxn ang="0">
                  <a:pos x="653" y="103"/>
                </a:cxn>
              </a:cxnLst>
              <a:rect l="0" t="0" r="r" b="b"/>
              <a:pathLst>
                <a:path w="683" h="662">
                  <a:moveTo>
                    <a:pt x="680" y="78"/>
                  </a:moveTo>
                  <a:cubicBezTo>
                    <a:pt x="678" y="75"/>
                    <a:pt x="675" y="73"/>
                    <a:pt x="671" y="73"/>
                  </a:cubicBezTo>
                  <a:cubicBezTo>
                    <a:pt x="580" y="73"/>
                    <a:pt x="580" y="73"/>
                    <a:pt x="580" y="73"/>
                  </a:cubicBezTo>
                  <a:cubicBezTo>
                    <a:pt x="577" y="49"/>
                    <a:pt x="571" y="32"/>
                    <a:pt x="569" y="25"/>
                  </a:cubicBezTo>
                  <a:cubicBezTo>
                    <a:pt x="572" y="23"/>
                    <a:pt x="574" y="20"/>
                    <a:pt x="576" y="18"/>
                  </a:cubicBezTo>
                  <a:cubicBezTo>
                    <a:pt x="580" y="14"/>
                    <a:pt x="580" y="8"/>
                    <a:pt x="576" y="4"/>
                  </a:cubicBezTo>
                  <a:cubicBezTo>
                    <a:pt x="575" y="3"/>
                    <a:pt x="574" y="2"/>
                    <a:pt x="572" y="1"/>
                  </a:cubicBezTo>
                  <a:cubicBezTo>
                    <a:pt x="571" y="1"/>
                    <a:pt x="569" y="0"/>
                    <a:pt x="567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2" y="1"/>
                    <a:pt x="111" y="1"/>
                  </a:cubicBezTo>
                  <a:cubicBezTo>
                    <a:pt x="109" y="2"/>
                    <a:pt x="108" y="3"/>
                    <a:pt x="107" y="4"/>
                  </a:cubicBezTo>
                  <a:cubicBezTo>
                    <a:pt x="103" y="8"/>
                    <a:pt x="103" y="14"/>
                    <a:pt x="107" y="18"/>
                  </a:cubicBezTo>
                  <a:cubicBezTo>
                    <a:pt x="109" y="20"/>
                    <a:pt x="111" y="23"/>
                    <a:pt x="114" y="25"/>
                  </a:cubicBezTo>
                  <a:cubicBezTo>
                    <a:pt x="112" y="32"/>
                    <a:pt x="107" y="49"/>
                    <a:pt x="103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8" y="73"/>
                    <a:pt x="6" y="75"/>
                    <a:pt x="4" y="77"/>
                  </a:cubicBezTo>
                  <a:cubicBezTo>
                    <a:pt x="1" y="79"/>
                    <a:pt x="0" y="82"/>
                    <a:pt x="0" y="85"/>
                  </a:cubicBezTo>
                  <a:cubicBezTo>
                    <a:pt x="5" y="147"/>
                    <a:pt x="28" y="206"/>
                    <a:pt x="67" y="254"/>
                  </a:cubicBezTo>
                  <a:cubicBezTo>
                    <a:pt x="108" y="304"/>
                    <a:pt x="165" y="341"/>
                    <a:pt x="228" y="357"/>
                  </a:cubicBezTo>
                  <a:cubicBezTo>
                    <a:pt x="225" y="368"/>
                    <a:pt x="224" y="385"/>
                    <a:pt x="241" y="392"/>
                  </a:cubicBezTo>
                  <a:cubicBezTo>
                    <a:pt x="253" y="397"/>
                    <a:pt x="266" y="403"/>
                    <a:pt x="275" y="413"/>
                  </a:cubicBezTo>
                  <a:cubicBezTo>
                    <a:pt x="284" y="423"/>
                    <a:pt x="281" y="435"/>
                    <a:pt x="271" y="444"/>
                  </a:cubicBezTo>
                  <a:cubicBezTo>
                    <a:pt x="268" y="447"/>
                    <a:pt x="267" y="450"/>
                    <a:pt x="268" y="455"/>
                  </a:cubicBezTo>
                  <a:cubicBezTo>
                    <a:pt x="292" y="590"/>
                    <a:pt x="292" y="590"/>
                    <a:pt x="292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64" y="590"/>
                    <a:pt x="258" y="591"/>
                    <a:pt x="254" y="594"/>
                  </a:cubicBezTo>
                  <a:cubicBezTo>
                    <a:pt x="212" y="617"/>
                    <a:pt x="212" y="617"/>
                    <a:pt x="212" y="617"/>
                  </a:cubicBezTo>
                  <a:cubicBezTo>
                    <a:pt x="208" y="619"/>
                    <a:pt x="204" y="624"/>
                    <a:pt x="204" y="629"/>
                  </a:cubicBezTo>
                  <a:cubicBezTo>
                    <a:pt x="204" y="654"/>
                    <a:pt x="204" y="654"/>
                    <a:pt x="204" y="654"/>
                  </a:cubicBezTo>
                  <a:cubicBezTo>
                    <a:pt x="204" y="659"/>
                    <a:pt x="208" y="662"/>
                    <a:pt x="213" y="662"/>
                  </a:cubicBezTo>
                  <a:cubicBezTo>
                    <a:pt x="471" y="662"/>
                    <a:pt x="471" y="662"/>
                    <a:pt x="471" y="662"/>
                  </a:cubicBezTo>
                  <a:cubicBezTo>
                    <a:pt x="475" y="662"/>
                    <a:pt x="479" y="659"/>
                    <a:pt x="479" y="654"/>
                  </a:cubicBezTo>
                  <a:cubicBezTo>
                    <a:pt x="479" y="628"/>
                    <a:pt x="479" y="628"/>
                    <a:pt x="479" y="628"/>
                  </a:cubicBezTo>
                  <a:cubicBezTo>
                    <a:pt x="479" y="624"/>
                    <a:pt x="476" y="619"/>
                    <a:pt x="472" y="617"/>
                  </a:cubicBezTo>
                  <a:cubicBezTo>
                    <a:pt x="461" y="611"/>
                    <a:pt x="440" y="600"/>
                    <a:pt x="429" y="594"/>
                  </a:cubicBezTo>
                  <a:cubicBezTo>
                    <a:pt x="426" y="591"/>
                    <a:pt x="419" y="590"/>
                    <a:pt x="414" y="590"/>
                  </a:cubicBezTo>
                  <a:cubicBezTo>
                    <a:pt x="392" y="590"/>
                    <a:pt x="392" y="590"/>
                    <a:pt x="392" y="590"/>
                  </a:cubicBezTo>
                  <a:cubicBezTo>
                    <a:pt x="392" y="590"/>
                    <a:pt x="415" y="456"/>
                    <a:pt x="416" y="455"/>
                  </a:cubicBezTo>
                  <a:cubicBezTo>
                    <a:pt x="416" y="452"/>
                    <a:pt x="416" y="448"/>
                    <a:pt x="414" y="446"/>
                  </a:cubicBezTo>
                  <a:cubicBezTo>
                    <a:pt x="411" y="443"/>
                    <a:pt x="408" y="440"/>
                    <a:pt x="406" y="437"/>
                  </a:cubicBezTo>
                  <a:cubicBezTo>
                    <a:pt x="403" y="432"/>
                    <a:pt x="402" y="427"/>
                    <a:pt x="403" y="421"/>
                  </a:cubicBezTo>
                  <a:cubicBezTo>
                    <a:pt x="407" y="409"/>
                    <a:pt x="421" y="402"/>
                    <a:pt x="431" y="397"/>
                  </a:cubicBezTo>
                  <a:cubicBezTo>
                    <a:pt x="435" y="395"/>
                    <a:pt x="438" y="394"/>
                    <a:pt x="442" y="392"/>
                  </a:cubicBezTo>
                  <a:cubicBezTo>
                    <a:pt x="460" y="385"/>
                    <a:pt x="458" y="368"/>
                    <a:pt x="455" y="357"/>
                  </a:cubicBezTo>
                  <a:cubicBezTo>
                    <a:pt x="518" y="340"/>
                    <a:pt x="575" y="304"/>
                    <a:pt x="616" y="254"/>
                  </a:cubicBezTo>
                  <a:cubicBezTo>
                    <a:pt x="655" y="206"/>
                    <a:pt x="679" y="147"/>
                    <a:pt x="683" y="85"/>
                  </a:cubicBezTo>
                  <a:cubicBezTo>
                    <a:pt x="683" y="83"/>
                    <a:pt x="682" y="80"/>
                    <a:pt x="680" y="78"/>
                  </a:cubicBezTo>
                  <a:close/>
                  <a:moveTo>
                    <a:pt x="146" y="288"/>
                  </a:moveTo>
                  <a:cubicBezTo>
                    <a:pt x="133" y="279"/>
                    <a:pt x="125" y="273"/>
                    <a:pt x="114" y="263"/>
                  </a:cubicBezTo>
                  <a:cubicBezTo>
                    <a:pt x="108" y="257"/>
                    <a:pt x="101" y="251"/>
                    <a:pt x="95" y="244"/>
                  </a:cubicBezTo>
                  <a:cubicBezTo>
                    <a:pt x="91" y="241"/>
                    <a:pt x="88" y="237"/>
                    <a:pt x="85" y="234"/>
                  </a:cubicBezTo>
                  <a:cubicBezTo>
                    <a:pt x="84" y="232"/>
                    <a:pt x="82" y="230"/>
                    <a:pt x="81" y="229"/>
                  </a:cubicBezTo>
                  <a:cubicBezTo>
                    <a:pt x="80" y="228"/>
                    <a:pt x="80" y="227"/>
                    <a:pt x="79" y="226"/>
                  </a:cubicBezTo>
                  <a:cubicBezTo>
                    <a:pt x="79" y="226"/>
                    <a:pt x="78" y="225"/>
                    <a:pt x="78" y="224"/>
                  </a:cubicBezTo>
                  <a:cubicBezTo>
                    <a:pt x="67" y="210"/>
                    <a:pt x="57" y="195"/>
                    <a:pt x="49" y="179"/>
                  </a:cubicBezTo>
                  <a:cubicBezTo>
                    <a:pt x="47" y="175"/>
                    <a:pt x="45" y="171"/>
                    <a:pt x="43" y="166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2" y="163"/>
                    <a:pt x="41" y="161"/>
                    <a:pt x="41" y="161"/>
                  </a:cubicBezTo>
                  <a:cubicBezTo>
                    <a:pt x="40" y="159"/>
                    <a:pt x="40" y="158"/>
                    <a:pt x="39" y="156"/>
                  </a:cubicBezTo>
                  <a:cubicBezTo>
                    <a:pt x="36" y="147"/>
                    <a:pt x="33" y="139"/>
                    <a:pt x="30" y="130"/>
                  </a:cubicBezTo>
                  <a:cubicBezTo>
                    <a:pt x="28" y="121"/>
                    <a:pt x="26" y="112"/>
                    <a:pt x="24" y="103"/>
                  </a:cubicBezTo>
                  <a:cubicBezTo>
                    <a:pt x="24" y="101"/>
                    <a:pt x="23" y="99"/>
                    <a:pt x="23" y="97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3" y="159"/>
                    <a:pt x="105" y="244"/>
                    <a:pt x="180" y="307"/>
                  </a:cubicBezTo>
                  <a:cubicBezTo>
                    <a:pt x="168" y="301"/>
                    <a:pt x="156" y="295"/>
                    <a:pt x="146" y="288"/>
                  </a:cubicBezTo>
                  <a:close/>
                  <a:moveTo>
                    <a:pt x="453" y="141"/>
                  </a:moveTo>
                  <a:cubicBezTo>
                    <a:pt x="388" y="188"/>
                    <a:pt x="388" y="188"/>
                    <a:pt x="388" y="188"/>
                  </a:cubicBezTo>
                  <a:cubicBezTo>
                    <a:pt x="413" y="266"/>
                    <a:pt x="413" y="266"/>
                    <a:pt x="413" y="266"/>
                  </a:cubicBezTo>
                  <a:cubicBezTo>
                    <a:pt x="415" y="271"/>
                    <a:pt x="412" y="273"/>
                    <a:pt x="408" y="270"/>
                  </a:cubicBezTo>
                  <a:cubicBezTo>
                    <a:pt x="342" y="222"/>
                    <a:pt x="342" y="222"/>
                    <a:pt x="342" y="222"/>
                  </a:cubicBezTo>
                  <a:cubicBezTo>
                    <a:pt x="276" y="270"/>
                    <a:pt x="276" y="270"/>
                    <a:pt x="276" y="270"/>
                  </a:cubicBezTo>
                  <a:cubicBezTo>
                    <a:pt x="271" y="273"/>
                    <a:pt x="269" y="271"/>
                    <a:pt x="271" y="266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25" y="137"/>
                    <a:pt x="226" y="135"/>
                    <a:pt x="232" y="135"/>
                  </a:cubicBezTo>
                  <a:cubicBezTo>
                    <a:pt x="314" y="135"/>
                    <a:pt x="314" y="135"/>
                    <a:pt x="314" y="135"/>
                  </a:cubicBezTo>
                  <a:cubicBezTo>
                    <a:pt x="339" y="57"/>
                    <a:pt x="339" y="57"/>
                    <a:pt x="339" y="57"/>
                  </a:cubicBezTo>
                  <a:cubicBezTo>
                    <a:pt x="340" y="52"/>
                    <a:pt x="343" y="52"/>
                    <a:pt x="345" y="57"/>
                  </a:cubicBezTo>
                  <a:cubicBezTo>
                    <a:pt x="370" y="135"/>
                    <a:pt x="370" y="135"/>
                    <a:pt x="370" y="135"/>
                  </a:cubicBezTo>
                  <a:cubicBezTo>
                    <a:pt x="452" y="135"/>
                    <a:pt x="452" y="135"/>
                    <a:pt x="452" y="135"/>
                  </a:cubicBezTo>
                  <a:cubicBezTo>
                    <a:pt x="457" y="134"/>
                    <a:pt x="458" y="137"/>
                    <a:pt x="453" y="141"/>
                  </a:cubicBezTo>
                  <a:close/>
                  <a:moveTo>
                    <a:pt x="653" y="103"/>
                  </a:moveTo>
                  <a:cubicBezTo>
                    <a:pt x="651" y="112"/>
                    <a:pt x="649" y="121"/>
                    <a:pt x="647" y="130"/>
                  </a:cubicBezTo>
                  <a:cubicBezTo>
                    <a:pt x="644" y="139"/>
                    <a:pt x="641" y="147"/>
                    <a:pt x="638" y="156"/>
                  </a:cubicBezTo>
                  <a:cubicBezTo>
                    <a:pt x="637" y="158"/>
                    <a:pt x="636" y="159"/>
                    <a:pt x="636" y="161"/>
                  </a:cubicBezTo>
                  <a:cubicBezTo>
                    <a:pt x="636" y="161"/>
                    <a:pt x="635" y="163"/>
                    <a:pt x="635" y="163"/>
                  </a:cubicBezTo>
                  <a:cubicBezTo>
                    <a:pt x="634" y="166"/>
                    <a:pt x="634" y="166"/>
                    <a:pt x="634" y="166"/>
                  </a:cubicBezTo>
                  <a:cubicBezTo>
                    <a:pt x="632" y="171"/>
                    <a:pt x="630" y="175"/>
                    <a:pt x="627" y="179"/>
                  </a:cubicBezTo>
                  <a:cubicBezTo>
                    <a:pt x="619" y="195"/>
                    <a:pt x="610" y="210"/>
                    <a:pt x="599" y="224"/>
                  </a:cubicBezTo>
                  <a:cubicBezTo>
                    <a:pt x="599" y="225"/>
                    <a:pt x="598" y="226"/>
                    <a:pt x="598" y="226"/>
                  </a:cubicBezTo>
                  <a:cubicBezTo>
                    <a:pt x="597" y="227"/>
                    <a:pt x="596" y="228"/>
                    <a:pt x="596" y="229"/>
                  </a:cubicBezTo>
                  <a:cubicBezTo>
                    <a:pt x="594" y="230"/>
                    <a:pt x="593" y="232"/>
                    <a:pt x="591" y="234"/>
                  </a:cubicBezTo>
                  <a:cubicBezTo>
                    <a:pt x="588" y="237"/>
                    <a:pt x="585" y="241"/>
                    <a:pt x="582" y="244"/>
                  </a:cubicBezTo>
                  <a:cubicBezTo>
                    <a:pt x="576" y="251"/>
                    <a:pt x="569" y="257"/>
                    <a:pt x="563" y="263"/>
                  </a:cubicBezTo>
                  <a:cubicBezTo>
                    <a:pt x="551" y="273"/>
                    <a:pt x="544" y="279"/>
                    <a:pt x="531" y="288"/>
                  </a:cubicBezTo>
                  <a:cubicBezTo>
                    <a:pt x="520" y="295"/>
                    <a:pt x="509" y="301"/>
                    <a:pt x="497" y="307"/>
                  </a:cubicBezTo>
                  <a:cubicBezTo>
                    <a:pt x="571" y="244"/>
                    <a:pt x="584" y="159"/>
                    <a:pt x="580" y="97"/>
                  </a:cubicBezTo>
                  <a:cubicBezTo>
                    <a:pt x="654" y="97"/>
                    <a:pt x="654" y="97"/>
                    <a:pt x="654" y="97"/>
                  </a:cubicBezTo>
                  <a:cubicBezTo>
                    <a:pt x="653" y="99"/>
                    <a:pt x="653" y="101"/>
                    <a:pt x="653" y="103"/>
                  </a:cubicBezTo>
                  <a:close/>
                  <a:moveTo>
                    <a:pt x="653" y="103"/>
                  </a:moveTo>
                  <a:cubicBezTo>
                    <a:pt x="653" y="103"/>
                    <a:pt x="653" y="103"/>
                    <a:pt x="653" y="103"/>
                  </a:cubicBezTo>
                </a:path>
              </a:pathLst>
            </a:custGeom>
            <a:solidFill>
              <a:srgbClr val="F07474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23921" y="1912875"/>
            <a:ext cx="556407" cy="799318"/>
            <a:chOff x="5223921" y="1912875"/>
            <a:chExt cx="556407" cy="799318"/>
          </a:xfrm>
        </p:grpSpPr>
        <p:grpSp>
          <p:nvGrpSpPr>
            <p:cNvPr id="13" name="Group 81"/>
            <p:cNvGrpSpPr/>
            <p:nvPr/>
          </p:nvGrpSpPr>
          <p:grpSpPr>
            <a:xfrm flipH="1">
              <a:off x="5223921" y="2456001"/>
              <a:ext cx="512136" cy="256192"/>
              <a:chOff x="3127643" y="1459073"/>
              <a:chExt cx="704089" cy="187150"/>
            </a:xfrm>
            <a:solidFill>
              <a:srgbClr val="E71F3C"/>
            </a:solidFill>
          </p:grpSpPr>
          <p:sp>
            <p:nvSpPr>
              <p:cNvPr id="16" name="Straight Connector 89@|9FFC:0|FBC:0|LFC:4308095|LBC:16777215"/>
              <p:cNvSpPr/>
              <p:nvPr/>
            </p:nvSpPr>
            <p:spPr>
              <a:xfrm flipH="1" flipV="1">
                <a:off x="3592678" y="1460246"/>
                <a:ext cx="239054" cy="185977"/>
              </a:xfrm>
              <a:prstGeom prst="line">
                <a:avLst/>
              </a:prstGeom>
              <a:grpFill/>
              <a:ln w="19050" cap="rnd" cmpd="sng" algn="ctr">
                <a:solidFill>
                  <a:srgbClr val="FFBF53"/>
                </a:solidFill>
                <a:prstDash val="solid"/>
                <a:headEnd type="oval"/>
                <a:tailEnd type="none"/>
              </a:ln>
              <a:effectLst/>
            </p:spPr>
          </p:sp>
          <p:sp>
            <p:nvSpPr>
              <p:cNvPr id="17" name="Straight Connector 90@|9FFC:0|FBC:0|LFC:4308095|LBC:16777215"/>
              <p:cNvSpPr/>
              <p:nvPr/>
            </p:nvSpPr>
            <p:spPr>
              <a:xfrm flipH="1" flipV="1">
                <a:off x="3127643" y="1459073"/>
                <a:ext cx="465038" cy="0"/>
              </a:xfrm>
              <a:prstGeom prst="line">
                <a:avLst/>
              </a:prstGeom>
              <a:grpFill/>
              <a:ln w="19050" cap="rnd" cmpd="sng" algn="ctr">
                <a:solidFill>
                  <a:srgbClr val="FFBF53"/>
                </a:solidFill>
                <a:prstDash val="solid"/>
                <a:headEnd type="none"/>
                <a:tailEnd type="oval"/>
              </a:ln>
              <a:effectLst/>
            </p:spPr>
          </p:sp>
        </p:grpSp>
        <p:sp>
          <p:nvSpPr>
            <p:cNvPr id="15" name="Freeform 14"/>
            <p:cNvSpPr>
              <a:spLocks noEditPoints="1"/>
            </p:cNvSpPr>
            <p:nvPr/>
          </p:nvSpPr>
          <p:spPr bwMode="auto">
            <a:xfrm flipH="1">
              <a:off x="5470314" y="1912875"/>
              <a:ext cx="310014" cy="451706"/>
            </a:xfrm>
            <a:custGeom>
              <a:avLst/>
              <a:gdLst/>
              <a:ahLst/>
              <a:cxnLst>
                <a:cxn ang="0">
                  <a:pos x="783" y="812"/>
                </a:cxn>
                <a:cxn ang="0">
                  <a:pos x="684" y="703"/>
                </a:cxn>
                <a:cxn ang="0">
                  <a:pos x="698" y="592"/>
                </a:cxn>
                <a:cxn ang="0">
                  <a:pos x="674" y="483"/>
                </a:cxn>
                <a:cxn ang="0">
                  <a:pos x="617" y="387"/>
                </a:cxn>
                <a:cxn ang="0">
                  <a:pos x="532" y="315"/>
                </a:cxn>
                <a:cxn ang="0">
                  <a:pos x="428" y="275"/>
                </a:cxn>
                <a:cxn ang="0">
                  <a:pos x="316" y="270"/>
                </a:cxn>
                <a:cxn ang="0">
                  <a:pos x="209" y="303"/>
                </a:cxn>
                <a:cxn ang="0">
                  <a:pos x="119" y="367"/>
                </a:cxn>
                <a:cxn ang="0">
                  <a:pos x="54" y="458"/>
                </a:cxn>
                <a:cxn ang="0">
                  <a:pos x="22" y="565"/>
                </a:cxn>
                <a:cxn ang="0">
                  <a:pos x="27" y="677"/>
                </a:cxn>
                <a:cxn ang="0">
                  <a:pos x="68" y="781"/>
                </a:cxn>
                <a:cxn ang="0">
                  <a:pos x="140" y="866"/>
                </a:cxn>
                <a:cxn ang="0">
                  <a:pos x="236" y="923"/>
                </a:cxn>
                <a:cxn ang="0">
                  <a:pos x="345" y="945"/>
                </a:cxn>
                <a:cxn ang="0">
                  <a:pos x="456" y="931"/>
                </a:cxn>
                <a:cxn ang="0">
                  <a:pos x="556" y="882"/>
                </a:cxn>
                <a:cxn ang="0">
                  <a:pos x="605" y="817"/>
                </a:cxn>
                <a:cxn ang="0">
                  <a:pos x="769" y="943"/>
                </a:cxn>
                <a:cxn ang="0">
                  <a:pos x="843" y="818"/>
                </a:cxn>
                <a:cxn ang="0">
                  <a:pos x="456" y="618"/>
                </a:cxn>
                <a:cxn ang="0">
                  <a:pos x="317" y="545"/>
                </a:cxn>
                <a:cxn ang="0">
                  <a:pos x="381" y="630"/>
                </a:cxn>
                <a:cxn ang="0">
                  <a:pos x="276" y="614"/>
                </a:cxn>
                <a:cxn ang="0">
                  <a:pos x="407" y="700"/>
                </a:cxn>
                <a:cxn ang="0">
                  <a:pos x="408" y="804"/>
                </a:cxn>
                <a:cxn ang="0">
                  <a:pos x="307" y="409"/>
                </a:cxn>
                <a:cxn ang="0">
                  <a:pos x="550" y="674"/>
                </a:cxn>
                <a:cxn ang="0">
                  <a:pos x="576" y="689"/>
                </a:cxn>
                <a:cxn ang="0">
                  <a:pos x="299" y="379"/>
                </a:cxn>
                <a:cxn ang="0">
                  <a:pos x="415" y="833"/>
                </a:cxn>
                <a:cxn ang="0">
                  <a:pos x="544" y="781"/>
                </a:cxn>
                <a:cxn ang="0">
                  <a:pos x="109" y="670"/>
                </a:cxn>
                <a:cxn ang="0">
                  <a:pos x="605" y="543"/>
                </a:cxn>
                <a:cxn ang="0">
                  <a:pos x="839" y="900"/>
                </a:cxn>
                <a:cxn ang="0">
                  <a:pos x="773" y="900"/>
                </a:cxn>
                <a:cxn ang="0">
                  <a:pos x="807" y="842"/>
                </a:cxn>
                <a:cxn ang="0">
                  <a:pos x="839" y="900"/>
                </a:cxn>
                <a:cxn ang="0">
                  <a:pos x="543" y="226"/>
                </a:cxn>
                <a:cxn ang="0">
                  <a:pos x="570" y="293"/>
                </a:cxn>
                <a:cxn ang="0">
                  <a:pos x="620" y="312"/>
                </a:cxn>
                <a:cxn ang="0">
                  <a:pos x="687" y="340"/>
                </a:cxn>
                <a:cxn ang="0">
                  <a:pos x="736" y="318"/>
                </a:cxn>
                <a:cxn ang="0">
                  <a:pos x="802" y="290"/>
                </a:cxn>
                <a:cxn ang="0">
                  <a:pos x="821" y="240"/>
                </a:cxn>
                <a:cxn ang="0">
                  <a:pos x="849" y="173"/>
                </a:cxn>
                <a:cxn ang="0">
                  <a:pos x="827" y="124"/>
                </a:cxn>
                <a:cxn ang="0">
                  <a:pos x="800" y="58"/>
                </a:cxn>
                <a:cxn ang="0">
                  <a:pos x="749" y="39"/>
                </a:cxn>
                <a:cxn ang="0">
                  <a:pos x="683" y="11"/>
                </a:cxn>
                <a:cxn ang="0">
                  <a:pos x="634" y="33"/>
                </a:cxn>
                <a:cxn ang="0">
                  <a:pos x="567" y="60"/>
                </a:cxn>
                <a:cxn ang="0">
                  <a:pos x="548" y="111"/>
                </a:cxn>
                <a:cxn ang="0">
                  <a:pos x="521" y="177"/>
                </a:cxn>
                <a:cxn ang="0">
                  <a:pos x="685" y="93"/>
                </a:cxn>
                <a:cxn ang="0">
                  <a:pos x="685" y="258"/>
                </a:cxn>
                <a:cxn ang="0">
                  <a:pos x="685" y="93"/>
                </a:cxn>
                <a:cxn ang="0">
                  <a:pos x="685" y="93"/>
                </a:cxn>
              </a:cxnLst>
              <a:rect l="0" t="0" r="r" b="b"/>
              <a:pathLst>
                <a:path w="889" h="965">
                  <a:moveTo>
                    <a:pt x="843" y="818"/>
                  </a:moveTo>
                  <a:cubicBezTo>
                    <a:pt x="824" y="807"/>
                    <a:pt x="803" y="806"/>
                    <a:pt x="783" y="812"/>
                  </a:cubicBezTo>
                  <a:cubicBezTo>
                    <a:pt x="657" y="737"/>
                    <a:pt x="657" y="737"/>
                    <a:pt x="657" y="737"/>
                  </a:cubicBezTo>
                  <a:cubicBezTo>
                    <a:pt x="659" y="722"/>
                    <a:pt x="669" y="709"/>
                    <a:pt x="684" y="703"/>
                  </a:cubicBezTo>
                  <a:cubicBezTo>
                    <a:pt x="707" y="694"/>
                    <a:pt x="712" y="672"/>
                    <a:pt x="694" y="654"/>
                  </a:cubicBezTo>
                  <a:cubicBezTo>
                    <a:pt x="677" y="636"/>
                    <a:pt x="679" y="608"/>
                    <a:pt x="698" y="592"/>
                  </a:cubicBezTo>
                  <a:cubicBezTo>
                    <a:pt x="716" y="576"/>
                    <a:pt x="714" y="554"/>
                    <a:pt x="691" y="542"/>
                  </a:cubicBezTo>
                  <a:cubicBezTo>
                    <a:pt x="670" y="531"/>
                    <a:pt x="662" y="504"/>
                    <a:pt x="674" y="483"/>
                  </a:cubicBezTo>
                  <a:cubicBezTo>
                    <a:pt x="687" y="462"/>
                    <a:pt x="677" y="441"/>
                    <a:pt x="653" y="438"/>
                  </a:cubicBezTo>
                  <a:cubicBezTo>
                    <a:pt x="628" y="434"/>
                    <a:pt x="612" y="412"/>
                    <a:pt x="617" y="387"/>
                  </a:cubicBezTo>
                  <a:cubicBezTo>
                    <a:pt x="622" y="363"/>
                    <a:pt x="606" y="347"/>
                    <a:pt x="582" y="352"/>
                  </a:cubicBezTo>
                  <a:cubicBezTo>
                    <a:pt x="557" y="356"/>
                    <a:pt x="535" y="340"/>
                    <a:pt x="532" y="315"/>
                  </a:cubicBezTo>
                  <a:cubicBezTo>
                    <a:pt x="529" y="291"/>
                    <a:pt x="508" y="281"/>
                    <a:pt x="487" y="293"/>
                  </a:cubicBezTo>
                  <a:cubicBezTo>
                    <a:pt x="465" y="305"/>
                    <a:pt x="439" y="297"/>
                    <a:pt x="428" y="275"/>
                  </a:cubicBezTo>
                  <a:cubicBezTo>
                    <a:pt x="417" y="253"/>
                    <a:pt x="395" y="250"/>
                    <a:pt x="378" y="268"/>
                  </a:cubicBezTo>
                  <a:cubicBezTo>
                    <a:pt x="362" y="287"/>
                    <a:pt x="334" y="288"/>
                    <a:pt x="316" y="270"/>
                  </a:cubicBezTo>
                  <a:cubicBezTo>
                    <a:pt x="299" y="253"/>
                    <a:pt x="277" y="258"/>
                    <a:pt x="267" y="280"/>
                  </a:cubicBezTo>
                  <a:cubicBezTo>
                    <a:pt x="258" y="303"/>
                    <a:pt x="232" y="313"/>
                    <a:pt x="209" y="303"/>
                  </a:cubicBezTo>
                  <a:cubicBezTo>
                    <a:pt x="187" y="292"/>
                    <a:pt x="168" y="303"/>
                    <a:pt x="166" y="328"/>
                  </a:cubicBezTo>
                  <a:cubicBezTo>
                    <a:pt x="165" y="353"/>
                    <a:pt x="143" y="370"/>
                    <a:pt x="119" y="367"/>
                  </a:cubicBezTo>
                  <a:cubicBezTo>
                    <a:pt x="94" y="365"/>
                    <a:pt x="80" y="382"/>
                    <a:pt x="86" y="405"/>
                  </a:cubicBezTo>
                  <a:cubicBezTo>
                    <a:pt x="93" y="429"/>
                    <a:pt x="78" y="453"/>
                    <a:pt x="54" y="458"/>
                  </a:cubicBezTo>
                  <a:cubicBezTo>
                    <a:pt x="30" y="464"/>
                    <a:pt x="21" y="485"/>
                    <a:pt x="35" y="505"/>
                  </a:cubicBezTo>
                  <a:cubicBezTo>
                    <a:pt x="50" y="525"/>
                    <a:pt x="44" y="553"/>
                    <a:pt x="22" y="565"/>
                  </a:cubicBezTo>
                  <a:cubicBezTo>
                    <a:pt x="1" y="578"/>
                    <a:pt x="0" y="601"/>
                    <a:pt x="20" y="616"/>
                  </a:cubicBezTo>
                  <a:cubicBezTo>
                    <a:pt x="40" y="630"/>
                    <a:pt x="43" y="658"/>
                    <a:pt x="27" y="677"/>
                  </a:cubicBezTo>
                  <a:cubicBezTo>
                    <a:pt x="11" y="696"/>
                    <a:pt x="18" y="718"/>
                    <a:pt x="41" y="725"/>
                  </a:cubicBezTo>
                  <a:cubicBezTo>
                    <a:pt x="65" y="733"/>
                    <a:pt x="77" y="758"/>
                    <a:pt x="68" y="781"/>
                  </a:cubicBezTo>
                  <a:cubicBezTo>
                    <a:pt x="59" y="804"/>
                    <a:pt x="72" y="822"/>
                    <a:pt x="97" y="822"/>
                  </a:cubicBezTo>
                  <a:cubicBezTo>
                    <a:pt x="122" y="821"/>
                    <a:pt x="141" y="841"/>
                    <a:pt x="140" y="866"/>
                  </a:cubicBezTo>
                  <a:cubicBezTo>
                    <a:pt x="139" y="891"/>
                    <a:pt x="158" y="904"/>
                    <a:pt x="181" y="895"/>
                  </a:cubicBezTo>
                  <a:cubicBezTo>
                    <a:pt x="204" y="887"/>
                    <a:pt x="229" y="899"/>
                    <a:pt x="236" y="923"/>
                  </a:cubicBezTo>
                  <a:cubicBezTo>
                    <a:pt x="243" y="946"/>
                    <a:pt x="265" y="953"/>
                    <a:pt x="284" y="937"/>
                  </a:cubicBezTo>
                  <a:cubicBezTo>
                    <a:pt x="303" y="922"/>
                    <a:pt x="331" y="925"/>
                    <a:pt x="345" y="945"/>
                  </a:cubicBezTo>
                  <a:cubicBezTo>
                    <a:pt x="360" y="965"/>
                    <a:pt x="383" y="965"/>
                    <a:pt x="395" y="944"/>
                  </a:cubicBezTo>
                  <a:cubicBezTo>
                    <a:pt x="409" y="923"/>
                    <a:pt x="436" y="917"/>
                    <a:pt x="456" y="931"/>
                  </a:cubicBezTo>
                  <a:cubicBezTo>
                    <a:pt x="476" y="946"/>
                    <a:pt x="497" y="938"/>
                    <a:pt x="503" y="914"/>
                  </a:cubicBezTo>
                  <a:cubicBezTo>
                    <a:pt x="509" y="889"/>
                    <a:pt x="533" y="875"/>
                    <a:pt x="556" y="882"/>
                  </a:cubicBezTo>
                  <a:cubicBezTo>
                    <a:pt x="580" y="889"/>
                    <a:pt x="597" y="875"/>
                    <a:pt x="595" y="850"/>
                  </a:cubicBezTo>
                  <a:cubicBezTo>
                    <a:pt x="593" y="838"/>
                    <a:pt x="598" y="826"/>
                    <a:pt x="605" y="817"/>
                  </a:cubicBezTo>
                  <a:cubicBezTo>
                    <a:pt x="735" y="894"/>
                    <a:pt x="735" y="894"/>
                    <a:pt x="735" y="894"/>
                  </a:cubicBezTo>
                  <a:cubicBezTo>
                    <a:pt x="739" y="914"/>
                    <a:pt x="750" y="932"/>
                    <a:pt x="769" y="943"/>
                  </a:cubicBezTo>
                  <a:cubicBezTo>
                    <a:pt x="804" y="964"/>
                    <a:pt x="848" y="952"/>
                    <a:pt x="869" y="918"/>
                  </a:cubicBezTo>
                  <a:cubicBezTo>
                    <a:pt x="889" y="883"/>
                    <a:pt x="878" y="839"/>
                    <a:pt x="843" y="818"/>
                  </a:cubicBezTo>
                  <a:close/>
                  <a:moveTo>
                    <a:pt x="550" y="674"/>
                  </a:moveTo>
                  <a:cubicBezTo>
                    <a:pt x="456" y="618"/>
                    <a:pt x="456" y="618"/>
                    <a:pt x="456" y="618"/>
                  </a:cubicBezTo>
                  <a:cubicBezTo>
                    <a:pt x="455" y="588"/>
                    <a:pt x="440" y="559"/>
                    <a:pt x="412" y="543"/>
                  </a:cubicBezTo>
                  <a:cubicBezTo>
                    <a:pt x="381" y="525"/>
                    <a:pt x="345" y="527"/>
                    <a:pt x="317" y="545"/>
                  </a:cubicBezTo>
                  <a:cubicBezTo>
                    <a:pt x="368" y="575"/>
                    <a:pt x="368" y="575"/>
                    <a:pt x="368" y="575"/>
                  </a:cubicBezTo>
                  <a:cubicBezTo>
                    <a:pt x="387" y="586"/>
                    <a:pt x="392" y="610"/>
                    <a:pt x="381" y="630"/>
                  </a:cubicBezTo>
                  <a:cubicBezTo>
                    <a:pt x="370" y="649"/>
                    <a:pt x="346" y="655"/>
                    <a:pt x="328" y="644"/>
                  </a:cubicBezTo>
                  <a:cubicBezTo>
                    <a:pt x="276" y="614"/>
                    <a:pt x="276" y="614"/>
                    <a:pt x="276" y="614"/>
                  </a:cubicBezTo>
                  <a:cubicBezTo>
                    <a:pt x="273" y="647"/>
                    <a:pt x="289" y="680"/>
                    <a:pt x="320" y="698"/>
                  </a:cubicBezTo>
                  <a:cubicBezTo>
                    <a:pt x="348" y="715"/>
                    <a:pt x="380" y="714"/>
                    <a:pt x="407" y="700"/>
                  </a:cubicBezTo>
                  <a:cubicBezTo>
                    <a:pt x="498" y="754"/>
                    <a:pt x="498" y="754"/>
                    <a:pt x="498" y="754"/>
                  </a:cubicBezTo>
                  <a:cubicBezTo>
                    <a:pt x="473" y="777"/>
                    <a:pt x="443" y="795"/>
                    <a:pt x="408" y="804"/>
                  </a:cubicBezTo>
                  <a:cubicBezTo>
                    <a:pt x="299" y="832"/>
                    <a:pt x="188" y="766"/>
                    <a:pt x="160" y="657"/>
                  </a:cubicBezTo>
                  <a:cubicBezTo>
                    <a:pt x="132" y="548"/>
                    <a:pt x="198" y="437"/>
                    <a:pt x="307" y="409"/>
                  </a:cubicBezTo>
                  <a:cubicBezTo>
                    <a:pt x="415" y="381"/>
                    <a:pt x="527" y="447"/>
                    <a:pt x="555" y="556"/>
                  </a:cubicBezTo>
                  <a:cubicBezTo>
                    <a:pt x="565" y="596"/>
                    <a:pt x="562" y="637"/>
                    <a:pt x="550" y="674"/>
                  </a:cubicBezTo>
                  <a:close/>
                  <a:moveTo>
                    <a:pt x="595" y="700"/>
                  </a:moveTo>
                  <a:cubicBezTo>
                    <a:pt x="576" y="689"/>
                    <a:pt x="576" y="689"/>
                    <a:pt x="576" y="689"/>
                  </a:cubicBezTo>
                  <a:cubicBezTo>
                    <a:pt x="592" y="646"/>
                    <a:pt x="597" y="597"/>
                    <a:pt x="584" y="548"/>
                  </a:cubicBezTo>
                  <a:cubicBezTo>
                    <a:pt x="552" y="423"/>
                    <a:pt x="424" y="347"/>
                    <a:pt x="299" y="379"/>
                  </a:cubicBezTo>
                  <a:cubicBezTo>
                    <a:pt x="174" y="412"/>
                    <a:pt x="98" y="539"/>
                    <a:pt x="130" y="665"/>
                  </a:cubicBezTo>
                  <a:cubicBezTo>
                    <a:pt x="163" y="790"/>
                    <a:pt x="290" y="865"/>
                    <a:pt x="415" y="833"/>
                  </a:cubicBezTo>
                  <a:cubicBezTo>
                    <a:pt x="459" y="822"/>
                    <a:pt x="496" y="799"/>
                    <a:pt x="524" y="770"/>
                  </a:cubicBezTo>
                  <a:cubicBezTo>
                    <a:pt x="544" y="781"/>
                    <a:pt x="544" y="781"/>
                    <a:pt x="544" y="781"/>
                  </a:cubicBezTo>
                  <a:cubicBezTo>
                    <a:pt x="512" y="815"/>
                    <a:pt x="470" y="841"/>
                    <a:pt x="421" y="854"/>
                  </a:cubicBezTo>
                  <a:cubicBezTo>
                    <a:pt x="284" y="889"/>
                    <a:pt x="145" y="807"/>
                    <a:pt x="109" y="670"/>
                  </a:cubicBezTo>
                  <a:cubicBezTo>
                    <a:pt x="74" y="533"/>
                    <a:pt x="157" y="394"/>
                    <a:pt x="294" y="359"/>
                  </a:cubicBezTo>
                  <a:cubicBezTo>
                    <a:pt x="430" y="323"/>
                    <a:pt x="570" y="406"/>
                    <a:pt x="605" y="543"/>
                  </a:cubicBezTo>
                  <a:cubicBezTo>
                    <a:pt x="619" y="597"/>
                    <a:pt x="614" y="652"/>
                    <a:pt x="595" y="700"/>
                  </a:cubicBezTo>
                  <a:close/>
                  <a:moveTo>
                    <a:pt x="839" y="900"/>
                  </a:moveTo>
                  <a:cubicBezTo>
                    <a:pt x="806" y="919"/>
                    <a:pt x="806" y="919"/>
                    <a:pt x="806" y="919"/>
                  </a:cubicBezTo>
                  <a:cubicBezTo>
                    <a:pt x="773" y="900"/>
                    <a:pt x="773" y="900"/>
                    <a:pt x="773" y="900"/>
                  </a:cubicBezTo>
                  <a:cubicBezTo>
                    <a:pt x="773" y="861"/>
                    <a:pt x="773" y="861"/>
                    <a:pt x="773" y="861"/>
                  </a:cubicBezTo>
                  <a:cubicBezTo>
                    <a:pt x="807" y="842"/>
                    <a:pt x="807" y="842"/>
                    <a:pt x="807" y="842"/>
                  </a:cubicBezTo>
                  <a:cubicBezTo>
                    <a:pt x="840" y="862"/>
                    <a:pt x="840" y="862"/>
                    <a:pt x="840" y="862"/>
                  </a:cubicBezTo>
                  <a:lnTo>
                    <a:pt x="839" y="900"/>
                  </a:lnTo>
                  <a:close/>
                  <a:moveTo>
                    <a:pt x="526" y="216"/>
                  </a:moveTo>
                  <a:cubicBezTo>
                    <a:pt x="543" y="226"/>
                    <a:pt x="543" y="226"/>
                    <a:pt x="543" y="226"/>
                  </a:cubicBezTo>
                  <a:cubicBezTo>
                    <a:pt x="557" y="235"/>
                    <a:pt x="569" y="256"/>
                    <a:pt x="569" y="273"/>
                  </a:cubicBezTo>
                  <a:cubicBezTo>
                    <a:pt x="570" y="293"/>
                    <a:pt x="570" y="293"/>
                    <a:pt x="570" y="293"/>
                  </a:cubicBezTo>
                  <a:cubicBezTo>
                    <a:pt x="571" y="309"/>
                    <a:pt x="585" y="320"/>
                    <a:pt x="601" y="316"/>
                  </a:cubicBezTo>
                  <a:cubicBezTo>
                    <a:pt x="620" y="312"/>
                    <a:pt x="620" y="312"/>
                    <a:pt x="620" y="312"/>
                  </a:cubicBezTo>
                  <a:cubicBezTo>
                    <a:pt x="637" y="308"/>
                    <a:pt x="660" y="315"/>
                    <a:pt x="672" y="326"/>
                  </a:cubicBezTo>
                  <a:cubicBezTo>
                    <a:pt x="687" y="340"/>
                    <a:pt x="687" y="340"/>
                    <a:pt x="687" y="340"/>
                  </a:cubicBezTo>
                  <a:cubicBezTo>
                    <a:pt x="699" y="351"/>
                    <a:pt x="716" y="349"/>
                    <a:pt x="725" y="335"/>
                  </a:cubicBezTo>
                  <a:cubicBezTo>
                    <a:pt x="736" y="318"/>
                    <a:pt x="736" y="318"/>
                    <a:pt x="736" y="318"/>
                  </a:cubicBezTo>
                  <a:cubicBezTo>
                    <a:pt x="745" y="304"/>
                    <a:pt x="766" y="291"/>
                    <a:pt x="782" y="291"/>
                  </a:cubicBezTo>
                  <a:cubicBezTo>
                    <a:pt x="802" y="290"/>
                    <a:pt x="802" y="290"/>
                    <a:pt x="802" y="290"/>
                  </a:cubicBezTo>
                  <a:cubicBezTo>
                    <a:pt x="819" y="290"/>
                    <a:pt x="830" y="276"/>
                    <a:pt x="826" y="259"/>
                  </a:cubicBezTo>
                  <a:cubicBezTo>
                    <a:pt x="821" y="240"/>
                    <a:pt x="821" y="240"/>
                    <a:pt x="821" y="240"/>
                  </a:cubicBezTo>
                  <a:cubicBezTo>
                    <a:pt x="818" y="224"/>
                    <a:pt x="824" y="200"/>
                    <a:pt x="835" y="188"/>
                  </a:cubicBezTo>
                  <a:cubicBezTo>
                    <a:pt x="849" y="173"/>
                    <a:pt x="849" y="173"/>
                    <a:pt x="849" y="173"/>
                  </a:cubicBezTo>
                  <a:cubicBezTo>
                    <a:pt x="860" y="161"/>
                    <a:pt x="858" y="144"/>
                    <a:pt x="844" y="135"/>
                  </a:cubicBezTo>
                  <a:cubicBezTo>
                    <a:pt x="827" y="124"/>
                    <a:pt x="827" y="124"/>
                    <a:pt x="827" y="124"/>
                  </a:cubicBezTo>
                  <a:cubicBezTo>
                    <a:pt x="813" y="115"/>
                    <a:pt x="801" y="95"/>
                    <a:pt x="800" y="78"/>
                  </a:cubicBezTo>
                  <a:cubicBezTo>
                    <a:pt x="800" y="58"/>
                    <a:pt x="800" y="58"/>
                    <a:pt x="800" y="58"/>
                  </a:cubicBezTo>
                  <a:cubicBezTo>
                    <a:pt x="799" y="41"/>
                    <a:pt x="785" y="31"/>
                    <a:pt x="769" y="34"/>
                  </a:cubicBezTo>
                  <a:cubicBezTo>
                    <a:pt x="749" y="39"/>
                    <a:pt x="749" y="39"/>
                    <a:pt x="749" y="39"/>
                  </a:cubicBezTo>
                  <a:cubicBezTo>
                    <a:pt x="733" y="42"/>
                    <a:pt x="710" y="36"/>
                    <a:pt x="698" y="25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71" y="0"/>
                    <a:pt x="653" y="2"/>
                    <a:pt x="645" y="16"/>
                  </a:cubicBezTo>
                  <a:cubicBezTo>
                    <a:pt x="634" y="33"/>
                    <a:pt x="634" y="33"/>
                    <a:pt x="634" y="33"/>
                  </a:cubicBezTo>
                  <a:cubicBezTo>
                    <a:pt x="625" y="47"/>
                    <a:pt x="604" y="59"/>
                    <a:pt x="587" y="60"/>
                  </a:cubicBezTo>
                  <a:cubicBezTo>
                    <a:pt x="567" y="60"/>
                    <a:pt x="567" y="60"/>
                    <a:pt x="567" y="60"/>
                  </a:cubicBezTo>
                  <a:cubicBezTo>
                    <a:pt x="551" y="61"/>
                    <a:pt x="540" y="75"/>
                    <a:pt x="544" y="91"/>
                  </a:cubicBezTo>
                  <a:cubicBezTo>
                    <a:pt x="548" y="111"/>
                    <a:pt x="548" y="111"/>
                    <a:pt x="548" y="111"/>
                  </a:cubicBezTo>
                  <a:cubicBezTo>
                    <a:pt x="552" y="127"/>
                    <a:pt x="546" y="150"/>
                    <a:pt x="534" y="163"/>
                  </a:cubicBezTo>
                  <a:cubicBezTo>
                    <a:pt x="521" y="177"/>
                    <a:pt x="521" y="177"/>
                    <a:pt x="521" y="177"/>
                  </a:cubicBezTo>
                  <a:cubicBezTo>
                    <a:pt x="509" y="189"/>
                    <a:pt x="512" y="207"/>
                    <a:pt x="526" y="216"/>
                  </a:cubicBezTo>
                  <a:close/>
                  <a:moveTo>
                    <a:pt x="685" y="93"/>
                  </a:moveTo>
                  <a:cubicBezTo>
                    <a:pt x="730" y="93"/>
                    <a:pt x="767" y="130"/>
                    <a:pt x="767" y="175"/>
                  </a:cubicBezTo>
                  <a:cubicBezTo>
                    <a:pt x="767" y="221"/>
                    <a:pt x="730" y="258"/>
                    <a:pt x="685" y="258"/>
                  </a:cubicBezTo>
                  <a:cubicBezTo>
                    <a:pt x="639" y="258"/>
                    <a:pt x="603" y="221"/>
                    <a:pt x="603" y="175"/>
                  </a:cubicBezTo>
                  <a:cubicBezTo>
                    <a:pt x="603" y="130"/>
                    <a:pt x="639" y="93"/>
                    <a:pt x="685" y="93"/>
                  </a:cubicBezTo>
                  <a:close/>
                  <a:moveTo>
                    <a:pt x="685" y="93"/>
                  </a:moveTo>
                  <a:cubicBezTo>
                    <a:pt x="685" y="93"/>
                    <a:pt x="685" y="93"/>
                    <a:pt x="685" y="9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285851" y="118110"/>
            <a:ext cx="7719925" cy="810566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7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8D0C-3CF6-4604-96C7-A94061689B7E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57889" y="1545041"/>
            <a:ext cx="2635560" cy="11627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57889" y="3293003"/>
            <a:ext cx="2643032" cy="11627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bơm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025690" y="1872544"/>
            <a:ext cx="2754309" cy="2491765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hẹn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686756" y="1988454"/>
            <a:ext cx="1885927" cy="1885927"/>
            <a:chOff x="3629037" y="1628786"/>
            <a:chExt cx="1885927" cy="1885927"/>
          </a:xfrm>
        </p:grpSpPr>
        <p:grpSp>
          <p:nvGrpSpPr>
            <p:cNvPr id="25" name="Group 24"/>
            <p:cNvGrpSpPr/>
            <p:nvPr/>
          </p:nvGrpSpPr>
          <p:grpSpPr>
            <a:xfrm>
              <a:off x="3629037" y="1628786"/>
              <a:ext cx="1885927" cy="1885927"/>
              <a:chOff x="3629037" y="1628786"/>
              <a:chExt cx="1885927" cy="1885927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629037" y="1628786"/>
                <a:ext cx="1885927" cy="1885927"/>
              </a:xfrm>
              <a:prstGeom prst="ellipse">
                <a:avLst/>
              </a:prstGeom>
              <a:solidFill>
                <a:srgbClr val="DADADA"/>
              </a:solidFill>
              <a:ln>
                <a:solidFill>
                  <a:srgbClr val="F5F5F5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3765817" y="1765566"/>
                <a:ext cx="1612367" cy="1612367"/>
                <a:chOff x="3765817" y="1765566"/>
                <a:chExt cx="1612367" cy="1612367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3765817" y="1765566"/>
                  <a:ext cx="1612367" cy="1612367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3896125" y="1895875"/>
                  <a:ext cx="1351750" cy="1351750"/>
                </a:xfrm>
                <a:prstGeom prst="ellipse">
                  <a:avLst/>
                </a:prstGeom>
                <a:solidFill>
                  <a:srgbClr val="E8E8E8"/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3" name="TextBox 11"/>
            <p:cNvSpPr/>
            <p:nvPr/>
          </p:nvSpPr>
          <p:spPr>
            <a:xfrm flipH="1">
              <a:off x="3971835" y="1971585"/>
              <a:ext cx="1200331" cy="12003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US" altLang="en-US" sz="2400" b="1" dirty="0" err="1" smtClean="0">
                  <a:solidFill>
                    <a:srgbClr val="445469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Hướng</a:t>
              </a:r>
              <a:r>
                <a:rPr lang="en-US" altLang="en-US" sz="2400" b="1" dirty="0" smtClean="0">
                  <a:solidFill>
                    <a:srgbClr val="445469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en-US" sz="2400" b="1" dirty="0" err="1" smtClean="0">
                  <a:solidFill>
                    <a:srgbClr val="445469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phát</a:t>
              </a:r>
              <a:r>
                <a:rPr lang="en-US" altLang="en-US" sz="2400" b="1" dirty="0" smtClean="0">
                  <a:solidFill>
                    <a:srgbClr val="445469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 </a:t>
              </a:r>
              <a:r>
                <a:rPr lang="en-US" altLang="en-US" sz="2400" b="1" dirty="0" err="1" smtClean="0">
                  <a:solidFill>
                    <a:srgbClr val="445469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triển</a:t>
              </a:r>
              <a:endParaRPr lang="vi-VN" altLang="en-US" sz="2400" b="1" dirty="0">
                <a:solidFill>
                  <a:srgbClr val="445469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 flipV="1">
            <a:off x="3216110" y="1933947"/>
            <a:ext cx="751896" cy="45719"/>
            <a:chOff x="5015908" y="1389548"/>
            <a:chExt cx="1244554" cy="75675"/>
          </a:xfrm>
          <a:solidFill>
            <a:schemeClr val="bg1">
              <a:lumMod val="50000"/>
            </a:schemeClr>
          </a:solidFill>
        </p:grpSpPr>
        <p:cxnSp>
          <p:nvCxnSpPr>
            <p:cNvPr id="31" name="Straight Connector 30"/>
            <p:cNvCxnSpPr/>
            <p:nvPr/>
          </p:nvCxnSpPr>
          <p:spPr>
            <a:xfrm flipV="1">
              <a:off x="5051912" y="1419627"/>
              <a:ext cx="1178476" cy="13985"/>
            </a:xfrm>
            <a:prstGeom prst="lin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5015908" y="1405075"/>
              <a:ext cx="60148" cy="60148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200314" y="1389548"/>
              <a:ext cx="60148" cy="60148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 flipV="1">
            <a:off x="3154671" y="3664060"/>
            <a:ext cx="751896" cy="45719"/>
            <a:chOff x="5015908" y="1389548"/>
            <a:chExt cx="1244554" cy="75675"/>
          </a:xfrm>
          <a:solidFill>
            <a:schemeClr val="bg1">
              <a:lumMod val="50000"/>
            </a:schemeClr>
          </a:solidFill>
        </p:grpSpPr>
        <p:cxnSp>
          <p:nvCxnSpPr>
            <p:cNvPr id="36" name="Straight Connector 35"/>
            <p:cNvCxnSpPr/>
            <p:nvPr/>
          </p:nvCxnSpPr>
          <p:spPr>
            <a:xfrm flipV="1">
              <a:off x="5051912" y="1419622"/>
              <a:ext cx="1178476" cy="13985"/>
            </a:xfrm>
            <a:prstGeom prst="lin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5015908" y="1405075"/>
              <a:ext cx="60148" cy="60148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200314" y="1389548"/>
              <a:ext cx="60148" cy="60148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 flipV="1">
            <a:off x="5209368" y="2065120"/>
            <a:ext cx="751896" cy="45719"/>
            <a:chOff x="5015908" y="1389548"/>
            <a:chExt cx="1244554" cy="75675"/>
          </a:xfrm>
          <a:solidFill>
            <a:schemeClr val="bg1">
              <a:lumMod val="50000"/>
            </a:schemeClr>
          </a:solidFill>
        </p:grpSpPr>
        <p:cxnSp>
          <p:nvCxnSpPr>
            <p:cNvPr id="40" name="Straight Connector 39"/>
            <p:cNvCxnSpPr/>
            <p:nvPr/>
          </p:nvCxnSpPr>
          <p:spPr>
            <a:xfrm flipV="1">
              <a:off x="5051912" y="1419622"/>
              <a:ext cx="1178476" cy="13985"/>
            </a:xfrm>
            <a:prstGeom prst="line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015908" y="1405075"/>
              <a:ext cx="60148" cy="60148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00314" y="1389548"/>
              <a:ext cx="60148" cy="60148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799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D067-D533-4069-B9A0-3968747566E7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842963"/>
            <a:ext cx="533400" cy="320675"/>
          </a:xfrm>
        </p:spPr>
        <p:txBody>
          <a:bodyPr/>
          <a:lstStyle/>
          <a:p>
            <a:fld id="{8F82E0A0-C266-4798-8C8F-B9F91E9DA37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A0A6-8C5B-4069-A8DD-8E2F3396E6D0}" type="datetime1">
              <a:rPr kumimoji="0" lang="vi-VN" smtClean="0"/>
              <a:t>06/05/2023</a:t>
            </a:fld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F82E0A0-C266-4798-8C8F-B9F91E9DA37E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01565866"/>
              </p:ext>
            </p:extLst>
          </p:nvPr>
        </p:nvGraphicFramePr>
        <p:xfrm>
          <a:off x="1285851" y="1563638"/>
          <a:ext cx="7116860" cy="3024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402B717-D416-4E58-B11C-A048ECC627DD}" type="datetime1">
              <a:rPr lang="vi-VN" smtClean="0"/>
              <a:pPr algn="r"/>
              <a:t>06/05/2023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8904" y="1273702"/>
            <a:ext cx="793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1735367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Vườn thông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minh“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đang trở nên ngày càng quan trọng trong thời đại hiện nay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Tăng trưởng dân số và đô thị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5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470EA-6228-4BB7-9D6A-E13835CDF56A}" type="datetime1">
              <a:rPr lang="vi-VN" smtClean="0"/>
              <a:t>06/05/2023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904" y="1273702"/>
            <a:ext cx="793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56589" y="1273935"/>
            <a:ext cx="7081329" cy="3493858"/>
            <a:chOff x="1056589" y="1273935"/>
            <a:chExt cx="7081329" cy="3493858"/>
          </a:xfrm>
        </p:grpSpPr>
        <p:cxnSp>
          <p:nvCxnSpPr>
            <p:cNvPr id="41" name="Straight Arrow Connector 40"/>
            <p:cNvCxnSpPr>
              <a:stCxn id="9" idx="2"/>
              <a:endCxn id="7" idx="0"/>
            </p:cNvCxnSpPr>
            <p:nvPr/>
          </p:nvCxnSpPr>
          <p:spPr>
            <a:xfrm>
              <a:off x="4589546" y="1994015"/>
              <a:ext cx="1" cy="345259"/>
            </a:xfrm>
            <a:prstGeom prst="straightConnector1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056589" y="1273935"/>
              <a:ext cx="7081329" cy="3493858"/>
              <a:chOff x="1056589" y="1273935"/>
              <a:chExt cx="7081329" cy="349385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513661" y="2339274"/>
                <a:ext cx="2151771" cy="1178444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điều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khiển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Pic18f4520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056589" y="1994015"/>
                <a:ext cx="1872208" cy="72008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LM35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653442" y="1273935"/>
                <a:ext cx="1872208" cy="72008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hiển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thị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56589" y="3147331"/>
                <a:ext cx="1872208" cy="72008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ẩm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đất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265710" y="1999035"/>
                <a:ext cx="1872208" cy="72008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phím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nhấn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761049" y="4047713"/>
                <a:ext cx="3672408" cy="72008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nguồn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265710" y="3147331"/>
                <a:ext cx="1872208" cy="72008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động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cơ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7" name="Elbow Connector 46"/>
              <p:cNvCxnSpPr>
                <a:stCxn id="8" idx="3"/>
              </p:cNvCxnSpPr>
              <p:nvPr/>
            </p:nvCxnSpPr>
            <p:spPr>
              <a:xfrm>
                <a:off x="2928797" y="2354055"/>
                <a:ext cx="584864" cy="360040"/>
              </a:xfrm>
              <a:prstGeom prst="bentConnector3">
                <a:avLst/>
              </a:prstGeom>
              <a:ln w="28575"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57"/>
              <p:cNvCxnSpPr>
                <a:endCxn id="15" idx="1"/>
              </p:cNvCxnSpPr>
              <p:nvPr/>
            </p:nvCxnSpPr>
            <p:spPr>
              <a:xfrm>
                <a:off x="5665432" y="3157678"/>
                <a:ext cx="600278" cy="349693"/>
              </a:xfrm>
              <a:prstGeom prst="bentConnector3">
                <a:avLst/>
              </a:prstGeom>
              <a:ln w="28575"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" name="Elbow Connector 60"/>
              <p:cNvCxnSpPr>
                <a:stCxn id="10" idx="3"/>
              </p:cNvCxnSpPr>
              <p:nvPr/>
            </p:nvCxnSpPr>
            <p:spPr>
              <a:xfrm flipV="1">
                <a:off x="2928797" y="3074135"/>
                <a:ext cx="600278" cy="433236"/>
              </a:xfrm>
              <a:prstGeom prst="bentConnector3">
                <a:avLst/>
              </a:prstGeom>
              <a:ln w="28575"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/>
              <p:cNvCxnSpPr>
                <a:stCxn id="11" idx="1"/>
              </p:cNvCxnSpPr>
              <p:nvPr/>
            </p:nvCxnSpPr>
            <p:spPr>
              <a:xfrm rot="10800000" flipV="1">
                <a:off x="5650018" y="2359074"/>
                <a:ext cx="615692" cy="370387"/>
              </a:xfrm>
              <a:prstGeom prst="bentConnector3">
                <a:avLst/>
              </a:prstGeom>
              <a:ln w="28575"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290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74" y="1739523"/>
            <a:ext cx="5970052" cy="3130133"/>
          </a:xfrm>
        </p:spPr>
      </p:pic>
      <p:sp>
        <p:nvSpPr>
          <p:cNvPr id="8" name="TextBox 7"/>
          <p:cNvSpPr txBox="1"/>
          <p:nvPr/>
        </p:nvSpPr>
        <p:spPr>
          <a:xfrm>
            <a:off x="178904" y="1273702"/>
            <a:ext cx="793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A934D-C662-400C-B6AD-0BDB5CD0FDFE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1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8904" y="1199008"/>
            <a:ext cx="793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0AFF1-14F8-4953-81CB-6F11CC7C219C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99592" y="1641050"/>
            <a:ext cx="3426582" cy="3383990"/>
            <a:chOff x="673796" y="1696803"/>
            <a:chExt cx="3426582" cy="33839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96" y="1696803"/>
              <a:ext cx="3426582" cy="300204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5331" y="4711461"/>
              <a:ext cx="2203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in 2D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93395" y="1664092"/>
            <a:ext cx="3426580" cy="3337907"/>
            <a:chOff x="4516863" y="1696803"/>
            <a:chExt cx="3426580" cy="33379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863" y="1696803"/>
              <a:ext cx="3426580" cy="300212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128397" y="4665378"/>
              <a:ext cx="2203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in 3D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83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8904" y="1273702"/>
            <a:ext cx="793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32012" y="2712346"/>
            <a:ext cx="4267980" cy="2326471"/>
          </a:xfrm>
        </p:spPr>
        <p:txBody>
          <a:bodyPr>
            <a:normAutofit lnSpcReduction="10000"/>
          </a:bodyPr>
          <a:lstStyle/>
          <a:p>
            <a:r>
              <a:rPr lang="en-US" sz="2000" dirty="0" err="1" smtClean="0"/>
              <a:t>Bơm</a:t>
            </a:r>
            <a:r>
              <a:rPr lang="en-US" sz="2000" dirty="0" smtClean="0"/>
              <a:t> </a:t>
            </a:r>
            <a:r>
              <a:rPr lang="en-US" sz="2000" dirty="0" err="1" smtClean="0"/>
              <a:t>bật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điều</a:t>
            </a:r>
            <a:r>
              <a:rPr lang="en-US" sz="2000" dirty="0" smtClean="0"/>
              <a:t> </a:t>
            </a:r>
            <a:r>
              <a:rPr lang="en-US" sz="2000" dirty="0" err="1" smtClean="0"/>
              <a:t>kiện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err="1" smtClean="0"/>
              <a:t>Nhiệt</a:t>
            </a:r>
            <a:r>
              <a:rPr lang="en-US" sz="1800" dirty="0" smtClean="0"/>
              <a:t> </a:t>
            </a:r>
            <a:r>
              <a:rPr lang="en-US" sz="1800" dirty="0" err="1" smtClean="0"/>
              <a:t>độ</a:t>
            </a:r>
            <a:r>
              <a:rPr lang="en-US" sz="1800" dirty="0" smtClean="0"/>
              <a:t> ≤ 30°C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độ</a:t>
            </a:r>
            <a:r>
              <a:rPr lang="en-US" sz="1800" dirty="0" smtClean="0"/>
              <a:t> </a:t>
            </a:r>
            <a:r>
              <a:rPr lang="en-US" sz="1800" dirty="0" err="1" smtClean="0"/>
              <a:t>ẩm</a:t>
            </a:r>
            <a:r>
              <a:rPr lang="en-US" sz="1800" dirty="0" smtClean="0"/>
              <a:t> &lt; 50%.</a:t>
            </a:r>
          </a:p>
          <a:p>
            <a:pPr lvl="1"/>
            <a:r>
              <a:rPr lang="en-US" sz="1800" dirty="0" err="1" smtClean="0"/>
              <a:t>Nhiệt</a:t>
            </a:r>
            <a:r>
              <a:rPr lang="en-US" sz="1800" dirty="0" smtClean="0"/>
              <a:t> </a:t>
            </a:r>
            <a:r>
              <a:rPr lang="en-US" sz="1800" dirty="0" err="1" smtClean="0"/>
              <a:t>độ</a:t>
            </a:r>
            <a:r>
              <a:rPr lang="en-US" sz="1800" dirty="0" smtClean="0"/>
              <a:t> &gt; 30°C </a:t>
            </a:r>
            <a:r>
              <a:rPr lang="en-US" sz="1800" dirty="0" err="1" smtClean="0"/>
              <a:t>và</a:t>
            </a:r>
            <a:r>
              <a:rPr lang="en-US" sz="1800" dirty="0" smtClean="0"/>
              <a:t> </a:t>
            </a:r>
            <a:r>
              <a:rPr lang="en-US" sz="1800" dirty="0" err="1" smtClean="0"/>
              <a:t>độ</a:t>
            </a:r>
            <a:r>
              <a:rPr lang="en-US" sz="1800" dirty="0" smtClean="0"/>
              <a:t> </a:t>
            </a:r>
            <a:r>
              <a:rPr lang="en-US" sz="1800" dirty="0" err="1" smtClean="0"/>
              <a:t>ẩm</a:t>
            </a:r>
            <a:r>
              <a:rPr lang="en-US" sz="1800" dirty="0" smtClean="0"/>
              <a:t> &lt; 20%.</a:t>
            </a:r>
          </a:p>
          <a:p>
            <a:r>
              <a:rPr lang="en-US" sz="2000" dirty="0" err="1" smtClean="0"/>
              <a:t>Bơm</a:t>
            </a:r>
            <a:r>
              <a:rPr lang="en-US" sz="2000" dirty="0" smtClean="0"/>
              <a:t> </a:t>
            </a:r>
            <a:r>
              <a:rPr lang="en-US" sz="2000" dirty="0" err="1" smtClean="0"/>
              <a:t>tắt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điều</a:t>
            </a:r>
            <a:r>
              <a:rPr lang="en-US" sz="2000" dirty="0" smtClean="0"/>
              <a:t> </a:t>
            </a:r>
            <a:r>
              <a:rPr lang="en-US" sz="2000" dirty="0" err="1" smtClean="0"/>
              <a:t>kiện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err="1" smtClean="0"/>
              <a:t>Nhiệt</a:t>
            </a:r>
            <a:r>
              <a:rPr lang="en-US" sz="1800" dirty="0" smtClean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smtClean="0"/>
              <a:t>&lt; </a:t>
            </a:r>
            <a:r>
              <a:rPr lang="en-US" sz="1800" dirty="0"/>
              <a:t>30°C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ẩm</a:t>
            </a:r>
            <a:r>
              <a:rPr lang="en-US" sz="1800" dirty="0"/>
              <a:t> </a:t>
            </a:r>
            <a:r>
              <a:rPr lang="en-US" sz="1800" dirty="0" smtClean="0"/>
              <a:t>&gt; 80%.</a:t>
            </a:r>
          </a:p>
          <a:p>
            <a:pPr lvl="1"/>
            <a:r>
              <a:rPr lang="en-US" sz="1800" dirty="0" err="1"/>
              <a:t>Nhiệt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smtClean="0"/>
              <a:t>&gt; </a:t>
            </a:r>
            <a:r>
              <a:rPr lang="en-US" sz="1800" dirty="0"/>
              <a:t>30°C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ẩm</a:t>
            </a:r>
            <a:r>
              <a:rPr lang="en-US" sz="1800" dirty="0"/>
              <a:t> &gt; 80</a:t>
            </a:r>
            <a:r>
              <a:rPr lang="en-US" sz="1800" dirty="0" smtClean="0"/>
              <a:t>%.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644008" y="2712345"/>
            <a:ext cx="4213389" cy="190882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Bơm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bơm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giây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giây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FFDA180-EEE7-4D71-A2B4-FA09B7AF885F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2568" y="1735367"/>
            <a:ext cx="8689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232012" y="2283718"/>
            <a:ext cx="4267980" cy="4286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644008" y="2283718"/>
            <a:ext cx="4213389" cy="4286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  <p:bldP spid="17" grpId="0"/>
      <p:bldP spid="7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8904" y="1273702"/>
            <a:ext cx="793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1175-6DD7-429D-9C5B-0A1D3E009689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2568" y="1735367"/>
            <a:ext cx="27446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1310219" y="1162878"/>
            <a:ext cx="6326475" cy="3875939"/>
            <a:chOff x="1691681" y="1245772"/>
            <a:chExt cx="6326475" cy="3875939"/>
          </a:xfrm>
        </p:grpSpPr>
        <p:sp>
          <p:nvSpPr>
            <p:cNvPr id="104" name="Oval 103"/>
            <p:cNvSpPr/>
            <p:nvPr/>
          </p:nvSpPr>
          <p:spPr>
            <a:xfrm>
              <a:off x="5791022" y="1245772"/>
              <a:ext cx="1080120" cy="53147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Begin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644008" y="1888073"/>
              <a:ext cx="3374148" cy="5305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Khởi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tạo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Cấu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LCD, ADC</a:t>
              </a:r>
            </a:p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Khai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báo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MODE = 0;</a:t>
              </a:r>
            </a:p>
          </p:txBody>
        </p:sp>
        <p:sp>
          <p:nvSpPr>
            <p:cNvPr id="106" name="Diamond 105"/>
            <p:cNvSpPr/>
            <p:nvPr/>
          </p:nvSpPr>
          <p:spPr>
            <a:xfrm>
              <a:off x="5148064" y="2630244"/>
              <a:ext cx="2366036" cy="597867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 </a:t>
              </a:r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== 0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Diamond 106"/>
            <p:cNvSpPr/>
            <p:nvPr/>
          </p:nvSpPr>
          <p:spPr>
            <a:xfrm>
              <a:off x="5148064" y="3462041"/>
              <a:ext cx="2366036" cy="597867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 </a:t>
              </a:r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== 1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Diamond 107"/>
            <p:cNvSpPr/>
            <p:nvPr/>
          </p:nvSpPr>
          <p:spPr>
            <a:xfrm>
              <a:off x="5148064" y="4293838"/>
              <a:ext cx="2366036" cy="597867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 </a:t>
              </a:r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== 2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2905192" y="3515182"/>
              <a:ext cx="491584" cy="49158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926521" y="2648565"/>
              <a:ext cx="2345899" cy="5622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Hiển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tin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nhóm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lên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LCD</a:t>
              </a:r>
            </a:p>
          </p:txBody>
        </p:sp>
        <p:cxnSp>
          <p:nvCxnSpPr>
            <p:cNvPr id="111" name="Straight Arrow Connector 110"/>
            <p:cNvCxnSpPr>
              <a:stCxn id="104" idx="4"/>
              <a:endCxn id="105" idx="0"/>
            </p:cNvCxnSpPr>
            <p:nvPr/>
          </p:nvCxnSpPr>
          <p:spPr>
            <a:xfrm>
              <a:off x="6331082" y="1777249"/>
              <a:ext cx="0" cy="110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5" idx="2"/>
              <a:endCxn id="106" idx="0"/>
            </p:cNvCxnSpPr>
            <p:nvPr/>
          </p:nvCxnSpPr>
          <p:spPr>
            <a:xfrm>
              <a:off x="6331082" y="2418573"/>
              <a:ext cx="0" cy="211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endCxn id="107" idx="0"/>
            </p:cNvCxnSpPr>
            <p:nvPr/>
          </p:nvCxnSpPr>
          <p:spPr>
            <a:xfrm>
              <a:off x="6331082" y="3210282"/>
              <a:ext cx="0" cy="251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7" idx="2"/>
              <a:endCxn id="108" idx="0"/>
            </p:cNvCxnSpPr>
            <p:nvPr/>
          </p:nvCxnSpPr>
          <p:spPr>
            <a:xfrm>
              <a:off x="6331082" y="4059908"/>
              <a:ext cx="0" cy="233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6" idx="1"/>
              <a:endCxn id="110" idx="3"/>
            </p:cNvCxnSpPr>
            <p:nvPr/>
          </p:nvCxnSpPr>
          <p:spPr>
            <a:xfrm flipH="1">
              <a:off x="4272420" y="2929178"/>
              <a:ext cx="875644" cy="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07" idx="1"/>
              <a:endCxn id="109" idx="6"/>
            </p:cNvCxnSpPr>
            <p:nvPr/>
          </p:nvCxnSpPr>
          <p:spPr>
            <a:xfrm flipH="1" flipV="1">
              <a:off x="3396776" y="3760974"/>
              <a:ext cx="175128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08" idx="1"/>
              <a:endCxn id="118" idx="6"/>
            </p:cNvCxnSpPr>
            <p:nvPr/>
          </p:nvCxnSpPr>
          <p:spPr>
            <a:xfrm flipH="1" flipV="1">
              <a:off x="3396777" y="4592771"/>
              <a:ext cx="17512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2905192" y="4346978"/>
              <a:ext cx="491585" cy="491585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9" name="Elbow Connector 118"/>
            <p:cNvCxnSpPr>
              <a:stCxn id="110" idx="1"/>
            </p:cNvCxnSpPr>
            <p:nvPr/>
          </p:nvCxnSpPr>
          <p:spPr>
            <a:xfrm rot="10800000" flipH="1" flipV="1">
              <a:off x="1926520" y="2929669"/>
              <a:ext cx="5885841" cy="2109147"/>
            </a:xfrm>
            <a:prstGeom prst="bentConnector3">
              <a:avLst>
                <a:gd name="adj1" fmla="val -388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Elbow Connector 119"/>
            <p:cNvCxnSpPr/>
            <p:nvPr/>
          </p:nvCxnSpPr>
          <p:spPr>
            <a:xfrm rot="16200000" flipV="1">
              <a:off x="5804717" y="3031173"/>
              <a:ext cx="2534010" cy="1481279"/>
            </a:xfrm>
            <a:prstGeom prst="bentConnector3">
              <a:avLst>
                <a:gd name="adj1" fmla="val 999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8" idx="2"/>
            </p:cNvCxnSpPr>
            <p:nvPr/>
          </p:nvCxnSpPr>
          <p:spPr>
            <a:xfrm flipH="1" flipV="1">
              <a:off x="1691681" y="4592280"/>
              <a:ext cx="1213511" cy="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09" idx="2"/>
            </p:cNvCxnSpPr>
            <p:nvPr/>
          </p:nvCxnSpPr>
          <p:spPr>
            <a:xfrm flipH="1" flipV="1">
              <a:off x="1701434" y="3760239"/>
              <a:ext cx="1203758" cy="7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4599744" y="259932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599744" y="3414207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599744" y="425421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335957" y="316688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335957" y="4002009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8" name="Straight Arrow Connector 127"/>
            <p:cNvCxnSpPr>
              <a:stCxn id="108" idx="2"/>
            </p:cNvCxnSpPr>
            <p:nvPr/>
          </p:nvCxnSpPr>
          <p:spPr>
            <a:xfrm>
              <a:off x="6331082" y="4891705"/>
              <a:ext cx="0" cy="147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350412" y="478315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9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719301" y="3389113"/>
            <a:ext cx="3027369" cy="1089609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ADC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lm35.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ADC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đất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D8B2B-85B7-420A-8EC8-3D83757B48BC}" type="datetime1">
              <a:rPr lang="vi-VN" smtClean="0"/>
              <a:t>06/05/2023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3"/>
          </p:nvPr>
        </p:nvSpPr>
        <p:spPr>
          <a:xfrm>
            <a:off x="178904" y="1275606"/>
            <a:ext cx="3096344" cy="546028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1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3079" y="1151008"/>
            <a:ext cx="8968261" cy="3947142"/>
            <a:chOff x="53079" y="1151008"/>
            <a:chExt cx="8968261" cy="3947142"/>
          </a:xfrm>
        </p:grpSpPr>
        <p:grpSp>
          <p:nvGrpSpPr>
            <p:cNvPr id="7" name="Group 6"/>
            <p:cNvGrpSpPr/>
            <p:nvPr/>
          </p:nvGrpSpPr>
          <p:grpSpPr>
            <a:xfrm>
              <a:off x="53079" y="1151008"/>
              <a:ext cx="8968261" cy="3947142"/>
              <a:chOff x="53079" y="1151008"/>
              <a:chExt cx="8968261" cy="3947142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5240920" y="1155362"/>
                <a:ext cx="1080120" cy="39251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Begin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149132" y="1151008"/>
                <a:ext cx="1486230" cy="39686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Bật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 Led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hồng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Parallelogram 11"/>
              <p:cNvSpPr/>
              <p:nvPr/>
            </p:nvSpPr>
            <p:spPr>
              <a:xfrm>
                <a:off x="6763154" y="2191199"/>
                <a:ext cx="2258186" cy="504056"/>
              </a:xfrm>
              <a:prstGeom prst="parallelogram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Đọc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hiệu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LM35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Soil Moisture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Diamond 12"/>
              <p:cNvSpPr/>
              <p:nvPr/>
            </p:nvSpPr>
            <p:spPr>
              <a:xfrm>
                <a:off x="6865772" y="1665404"/>
                <a:ext cx="2052950" cy="408263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 ==2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168912" y="1713054"/>
                <a:ext cx="1296144" cy="31806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Trễ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5ms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998534" y="2197283"/>
                <a:ext cx="1603022" cy="49797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Hiển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thị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kết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quả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lên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LCD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Diamond 15"/>
              <p:cNvSpPr/>
              <p:nvPr/>
            </p:nvSpPr>
            <p:spPr>
              <a:xfrm>
                <a:off x="1974952" y="2110797"/>
                <a:ext cx="2861984" cy="664860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n≤30&amp;&amp;m&lt;500||n&gt;30&amp;&amp;m&lt;200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Diamond 16"/>
              <p:cNvSpPr/>
              <p:nvPr/>
            </p:nvSpPr>
            <p:spPr>
              <a:xfrm>
                <a:off x="2608823" y="2910813"/>
                <a:ext cx="1594242" cy="509941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&gt;800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Diamond 17"/>
              <p:cNvSpPr/>
              <p:nvPr/>
            </p:nvSpPr>
            <p:spPr>
              <a:xfrm>
                <a:off x="2141432" y="3592727"/>
                <a:ext cx="2529024" cy="497972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m&lt;500||m&gt;800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Diamond 18"/>
              <p:cNvSpPr/>
              <p:nvPr/>
            </p:nvSpPr>
            <p:spPr>
              <a:xfrm>
                <a:off x="2357456" y="4263298"/>
                <a:ext cx="2096976" cy="529724"/>
              </a:xfrm>
              <a:prstGeom prst="diamond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500≤m≤800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26651" y="2191088"/>
                <a:ext cx="1603022" cy="49797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Bơm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bật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Led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xanh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tắt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55238" y="2922156"/>
                <a:ext cx="1603022" cy="49797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Bơm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tắt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Led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xanh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tắt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64647" y="3592727"/>
                <a:ext cx="1603022" cy="49797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Led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xanh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tắt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55238" y="4282065"/>
                <a:ext cx="1603022" cy="49797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Led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xanh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sáng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986092" y="4705640"/>
                <a:ext cx="1080120" cy="392510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5" name="Straight Arrow Connector 24"/>
              <p:cNvCxnSpPr>
                <a:stCxn id="10" idx="6"/>
                <a:endCxn id="11" idx="1"/>
              </p:cNvCxnSpPr>
              <p:nvPr/>
            </p:nvCxnSpPr>
            <p:spPr>
              <a:xfrm flipV="1">
                <a:off x="6321040" y="1349440"/>
                <a:ext cx="828092" cy="21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11" idx="2"/>
                <a:endCxn id="13" idx="0"/>
              </p:cNvCxnSpPr>
              <p:nvPr/>
            </p:nvCxnSpPr>
            <p:spPr>
              <a:xfrm>
                <a:off x="7892247" y="1547872"/>
                <a:ext cx="0" cy="1175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13" idx="2"/>
                <a:endCxn id="12" idx="0"/>
              </p:cNvCxnSpPr>
              <p:nvPr/>
            </p:nvCxnSpPr>
            <p:spPr>
              <a:xfrm>
                <a:off x="7892247" y="2073667"/>
                <a:ext cx="0" cy="1175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13" idx="1"/>
                <a:endCxn id="14" idx="3"/>
              </p:cNvCxnSpPr>
              <p:nvPr/>
            </p:nvCxnSpPr>
            <p:spPr>
              <a:xfrm flipH="1">
                <a:off x="6465056" y="1869536"/>
                <a:ext cx="400716" cy="25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12" idx="5"/>
                <a:endCxn id="15" idx="3"/>
              </p:cNvCxnSpPr>
              <p:nvPr/>
            </p:nvCxnSpPr>
            <p:spPr>
              <a:xfrm flipH="1">
                <a:off x="6601556" y="2443227"/>
                <a:ext cx="224605" cy="30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5" idx="1"/>
                <a:endCxn id="16" idx="3"/>
              </p:cNvCxnSpPr>
              <p:nvPr/>
            </p:nvCxnSpPr>
            <p:spPr>
              <a:xfrm flipH="1" flipV="1">
                <a:off x="4836936" y="2443227"/>
                <a:ext cx="161598" cy="30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16" idx="1"/>
                <a:endCxn id="20" idx="3"/>
              </p:cNvCxnSpPr>
              <p:nvPr/>
            </p:nvCxnSpPr>
            <p:spPr>
              <a:xfrm flipH="1" flipV="1">
                <a:off x="1829673" y="2440074"/>
                <a:ext cx="145279" cy="31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16" idx="2"/>
                <a:endCxn id="17" idx="0"/>
              </p:cNvCxnSpPr>
              <p:nvPr/>
            </p:nvCxnSpPr>
            <p:spPr>
              <a:xfrm>
                <a:off x="3405944" y="2775657"/>
                <a:ext cx="0" cy="135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17" idx="2"/>
                <a:endCxn id="18" idx="0"/>
              </p:cNvCxnSpPr>
              <p:nvPr/>
            </p:nvCxnSpPr>
            <p:spPr>
              <a:xfrm>
                <a:off x="3405944" y="3420754"/>
                <a:ext cx="0" cy="1719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18" idx="2"/>
                <a:endCxn id="19" idx="0"/>
              </p:cNvCxnSpPr>
              <p:nvPr/>
            </p:nvCxnSpPr>
            <p:spPr>
              <a:xfrm>
                <a:off x="3405944" y="4090699"/>
                <a:ext cx="0" cy="1725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17" idx="1"/>
                <a:endCxn id="21" idx="3"/>
              </p:cNvCxnSpPr>
              <p:nvPr/>
            </p:nvCxnSpPr>
            <p:spPr>
              <a:xfrm flipH="1">
                <a:off x="1858260" y="3165784"/>
                <a:ext cx="750563" cy="5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18" idx="1"/>
                <a:endCxn id="22" idx="3"/>
              </p:cNvCxnSpPr>
              <p:nvPr/>
            </p:nvCxnSpPr>
            <p:spPr>
              <a:xfrm flipH="1">
                <a:off x="1867669" y="3841713"/>
                <a:ext cx="27376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19" idx="1"/>
                <a:endCxn id="23" idx="3"/>
              </p:cNvCxnSpPr>
              <p:nvPr/>
            </p:nvCxnSpPr>
            <p:spPr>
              <a:xfrm flipH="1">
                <a:off x="1858260" y="4528160"/>
                <a:ext cx="499196" cy="2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/>
              <p:cNvCxnSpPr>
                <a:stCxn id="14" idx="1"/>
              </p:cNvCxnSpPr>
              <p:nvPr/>
            </p:nvCxnSpPr>
            <p:spPr>
              <a:xfrm rot="10800000" flipV="1">
                <a:off x="65436" y="1872087"/>
                <a:ext cx="5103477" cy="3029808"/>
              </a:xfrm>
              <a:prstGeom prst="bentConnector3">
                <a:avLst>
                  <a:gd name="adj1" fmla="val 10022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22" idx="1"/>
              </p:cNvCxnSpPr>
              <p:nvPr/>
            </p:nvCxnSpPr>
            <p:spPr>
              <a:xfrm flipH="1" flipV="1">
                <a:off x="65435" y="3840527"/>
                <a:ext cx="199212" cy="11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stCxn id="21" idx="1"/>
              </p:cNvCxnSpPr>
              <p:nvPr/>
            </p:nvCxnSpPr>
            <p:spPr>
              <a:xfrm flipH="1" flipV="1">
                <a:off x="65435" y="3165783"/>
                <a:ext cx="189803" cy="5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23" idx="1"/>
              </p:cNvCxnSpPr>
              <p:nvPr/>
            </p:nvCxnSpPr>
            <p:spPr>
              <a:xfrm flipH="1" flipV="1">
                <a:off x="56025" y="4526974"/>
                <a:ext cx="199213" cy="40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20" idx="1"/>
              </p:cNvCxnSpPr>
              <p:nvPr/>
            </p:nvCxnSpPr>
            <p:spPr>
              <a:xfrm flipH="1" flipV="1">
                <a:off x="53079" y="2431986"/>
                <a:ext cx="173572" cy="80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3418338" y="2697206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506528" y="1569978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997688" y="1956907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890636" y="2165717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883123" y="285800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886580" y="3515225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890716" y="421860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395656" y="4017503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395656" y="334006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405897" y="467410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5" name="Straight Arrow Connector 54"/>
            <p:cNvCxnSpPr>
              <a:stCxn id="19" idx="2"/>
            </p:cNvCxnSpPr>
            <p:nvPr/>
          </p:nvCxnSpPr>
          <p:spPr>
            <a:xfrm>
              <a:off x="3405944" y="4793022"/>
              <a:ext cx="0" cy="126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24" idx="2"/>
            </p:cNvCxnSpPr>
            <p:nvPr/>
          </p:nvCxnSpPr>
          <p:spPr>
            <a:xfrm flipV="1">
              <a:off x="53079" y="4901895"/>
              <a:ext cx="4933013" cy="18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371383" y="3008312"/>
            <a:ext cx="1553540" cy="312184"/>
            <a:chOff x="5598173" y="2892870"/>
            <a:chExt cx="1258074" cy="312184"/>
          </a:xfrm>
          <a:effectLst/>
        </p:grpSpPr>
        <p:sp>
          <p:nvSpPr>
            <p:cNvPr id="56" name="Freeform 206"/>
            <p:cNvSpPr>
              <a:spLocks noEditPoints="1"/>
            </p:cNvSpPr>
            <p:nvPr/>
          </p:nvSpPr>
          <p:spPr bwMode="auto">
            <a:xfrm>
              <a:off x="5598173" y="2926674"/>
              <a:ext cx="237234" cy="244576"/>
            </a:xfrm>
            <a:custGeom>
              <a:avLst/>
              <a:gdLst/>
              <a:ahLst/>
              <a:cxnLst>
                <a:cxn ang="0">
                  <a:pos x="249" y="215"/>
                </a:cxn>
                <a:cxn ang="0">
                  <a:pos x="256" y="232"/>
                </a:cxn>
                <a:cxn ang="0">
                  <a:pos x="232" y="256"/>
                </a:cxn>
                <a:cxn ang="0">
                  <a:pos x="215" y="249"/>
                </a:cxn>
                <a:cxn ang="0">
                  <a:pos x="145" y="179"/>
                </a:cxn>
                <a:cxn ang="0">
                  <a:pos x="96" y="192"/>
                </a:cxn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  <a:cxn ang="0">
                  <a:pos x="179" y="145"/>
                </a:cxn>
                <a:cxn ang="0">
                  <a:pos x="249" y="215"/>
                </a:cxn>
                <a:cxn ang="0">
                  <a:pos x="96" y="24"/>
                </a:cxn>
                <a:cxn ang="0">
                  <a:pos x="24" y="96"/>
                </a:cxn>
                <a:cxn ang="0">
                  <a:pos x="96" y="168"/>
                </a:cxn>
                <a:cxn ang="0">
                  <a:pos x="168" y="96"/>
                </a:cxn>
                <a:cxn ang="0">
                  <a:pos x="96" y="24"/>
                </a:cxn>
              </a:cxnLst>
              <a:rect l="0" t="0" r="r" b="b"/>
              <a:pathLst>
                <a:path w="256" h="256">
                  <a:moveTo>
                    <a:pt x="249" y="215"/>
                  </a:moveTo>
                  <a:cubicBezTo>
                    <a:pt x="253" y="219"/>
                    <a:pt x="256" y="225"/>
                    <a:pt x="256" y="232"/>
                  </a:cubicBezTo>
                  <a:cubicBezTo>
                    <a:pt x="256" y="245"/>
                    <a:pt x="245" y="256"/>
                    <a:pt x="232" y="256"/>
                  </a:cubicBezTo>
                  <a:cubicBezTo>
                    <a:pt x="225" y="256"/>
                    <a:pt x="219" y="253"/>
                    <a:pt x="215" y="249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30" y="187"/>
                    <a:pt x="114" y="192"/>
                    <a:pt x="96" y="192"/>
                  </a:cubicBez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14"/>
                    <a:pt x="187" y="130"/>
                    <a:pt x="179" y="145"/>
                  </a:cubicBezTo>
                  <a:lnTo>
                    <a:pt x="249" y="215"/>
                  </a:lnTo>
                  <a:close/>
                  <a:moveTo>
                    <a:pt x="96" y="24"/>
                  </a:moveTo>
                  <a:cubicBezTo>
                    <a:pt x="56" y="24"/>
                    <a:pt x="24" y="56"/>
                    <a:pt x="24" y="96"/>
                  </a:cubicBezTo>
                  <a:cubicBezTo>
                    <a:pt x="24" y="136"/>
                    <a:pt x="56" y="168"/>
                    <a:pt x="96" y="168"/>
                  </a:cubicBezTo>
                  <a:cubicBezTo>
                    <a:pt x="136" y="168"/>
                    <a:pt x="168" y="136"/>
                    <a:pt x="168" y="96"/>
                  </a:cubicBezTo>
                  <a:cubicBezTo>
                    <a:pt x="168" y="56"/>
                    <a:pt x="136" y="24"/>
                    <a:pt x="96" y="24"/>
                  </a:cubicBezTo>
                </a:path>
              </a:pathLst>
            </a:custGeom>
            <a:solidFill>
              <a:srgbClr val="02B3C5"/>
            </a:solidFill>
            <a:ln w="9525">
              <a:noFill/>
              <a:round/>
            </a:ln>
            <a:effectLst/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algn="l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Microsoft YaHe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5892188" y="2892870"/>
              <a:ext cx="964059" cy="312184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Chú</a:t>
              </a:r>
              <a:r>
                <a:rPr lang="en-US" sz="1600" dirty="0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 smtClean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thích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14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u_Slide_BVLuanV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92F831A-BD16-4DAF-8CAE-F21564186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Mau_Slide_BVLuanVan</Template>
  <TotalTime>0</TotalTime>
  <Words>844</Words>
  <Application>Microsoft Office PowerPoint</Application>
  <PresentationFormat>On-screen Show (16:9)</PresentationFormat>
  <Paragraphs>193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Courier New</vt:lpstr>
      <vt:lpstr>Times New Roman</vt:lpstr>
      <vt:lpstr>Wingdings</vt:lpstr>
      <vt:lpstr>Calibri</vt:lpstr>
      <vt:lpstr>Microsoft YaHei</vt:lpstr>
      <vt:lpstr>Tw Cen MT</vt:lpstr>
      <vt:lpstr>Tahoma</vt:lpstr>
      <vt:lpstr>Mau_Slide_BVLuanVan</vt:lpstr>
      <vt:lpstr>PowerPoint Presentation</vt:lpstr>
      <vt:lpstr>Nội dung trình bày</vt:lpstr>
      <vt:lpstr>Tổng quan về đề tài</vt:lpstr>
      <vt:lpstr>Thiết kế phần cứng</vt:lpstr>
      <vt:lpstr>Thiết kế phần cứng</vt:lpstr>
      <vt:lpstr>Thiết kế phần cứng</vt:lpstr>
      <vt:lpstr>Thiết kế phần mềm</vt:lpstr>
      <vt:lpstr>Thiết kế phần mềm</vt:lpstr>
      <vt:lpstr>Thiết kế phần mềm</vt:lpstr>
      <vt:lpstr>Thiết kế phần mềm</vt:lpstr>
      <vt:lpstr>Thiết kế phần mềm</vt:lpstr>
      <vt:lpstr>Thực nghiệm</vt:lpstr>
      <vt:lpstr>Thực nghiệm</vt:lpstr>
      <vt:lpstr>Thực nghiệm</vt:lpstr>
      <vt:lpstr>Kết Luận</vt:lpstr>
      <vt:lpstr>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Mẫu bảo vệ luận văn</dc:subject>
  <dc:creator/>
  <cp:lastModifiedBy/>
  <cp:revision>1</cp:revision>
  <dcterms:created xsi:type="dcterms:W3CDTF">2013-09-27T02:12:58Z</dcterms:created>
  <dcterms:modified xsi:type="dcterms:W3CDTF">2023-05-06T09:30:56Z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TC101769309990</vt:lpwstr>
  </property>
</Properties>
</file>